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4" r:id="rId10"/>
    <p:sldId id="265" r:id="rId1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1224" y="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5186E-69C0-44F0-923B-55BD251C7F7D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6F4B779-CFD2-48EC-8A1B-A185BEC6F9C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451433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4B779-CFD2-48EC-8A1B-A185BEC6F9CF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4B779-CFD2-48EC-8A1B-A185BEC6F9CF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8A0594-2FE9-4BE3-AF75-BC54F8DCF161}" type="datetimeFigureOut">
              <a:rPr lang="ru-RU" smtClean="0"/>
              <a:pPr/>
              <a:t>08.02.2025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9ADFEE-839E-47F1-962D-831408B6BC65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audio" Target="file:///C:\Users\Lenovo\Downloads\671dbddc0f3f9c4.mp3" TargetMode="Externa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e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eg"/><Relationship Id="rId3" Type="http://schemas.openxmlformats.org/officeDocument/2006/relationships/image" Target="../media/image9.jpeg"/><Relationship Id="rId7" Type="http://schemas.openxmlformats.org/officeDocument/2006/relationships/image" Target="../media/image13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openxmlformats.org/officeDocument/2006/relationships/image" Target="../media/image10.jpeg"/><Relationship Id="rId9" Type="http://schemas.openxmlformats.org/officeDocument/2006/relationships/image" Target="../media/image15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0.png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jpeg"/><Relationship Id="rId4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Lenovo\Desktop\Knigi_na_prozrachnom_fone_36_31090844-1024x560.png"/>
          <p:cNvPicPr>
            <a:picLocks noChangeAspect="1" noChangeArrowheads="1"/>
          </p:cNvPicPr>
          <p:nvPr/>
        </p:nvPicPr>
        <p:blipFill>
          <a:blip r:embed="rId4" cstate="print">
            <a:lum contrast="40000"/>
          </a:blip>
          <a:srcRect/>
          <a:stretch>
            <a:fillRect/>
          </a:stretch>
        </p:blipFill>
        <p:spPr bwMode="auto">
          <a:xfrm>
            <a:off x="1259632" y="1772816"/>
            <a:ext cx="6897415" cy="3772024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115616" y="908720"/>
            <a:ext cx="7083080" cy="1872208"/>
          </a:xfrm>
          <a:prstGeom prst="rect">
            <a:avLst/>
          </a:prstGeom>
          <a:noFill/>
          <a:effectLst>
            <a:glow rad="139700">
              <a:schemeClr val="accent6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prstTxWarp prst="textArchUp">
              <a:avLst/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720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Airfool"/>
                <a:ea typeface="Calibri"/>
                <a:cs typeface="Times New Roman"/>
              </a:rPr>
              <a:t>В гостях у сказки»</a:t>
            </a:r>
            <a:endParaRPr lang="ru-RU" sz="720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8" name="671dbddc0f3f9c4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 cstate="print"/>
          <a:stretch>
            <a:fillRect/>
          </a:stretch>
        </p:blipFill>
        <p:spPr>
          <a:xfrm>
            <a:off x="251520" y="5373216"/>
            <a:ext cx="821680" cy="82168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364088" y="5445224"/>
            <a:ext cx="36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endParaRPr lang="ru-RU" i="1" dirty="0">
              <a:solidFill>
                <a:srgbClr val="00B05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259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Выноска-облако 13"/>
          <p:cNvSpPr/>
          <p:nvPr/>
        </p:nvSpPr>
        <p:spPr>
          <a:xfrm>
            <a:off x="3347864" y="1700808"/>
            <a:ext cx="3096344" cy="2376264"/>
          </a:xfrm>
          <a:prstGeom prst="cloudCallout">
            <a:avLst>
              <a:gd name="adj1" fmla="val -164998"/>
              <a:gd name="adj2" fmla="val -66802"/>
            </a:avLst>
          </a:prstGeom>
          <a:scene3d>
            <a:camera prst="orthographicFront"/>
            <a:lightRig rig="balanced" dir="t">
              <a:rot lat="0" lon="0" rev="2100000"/>
            </a:lightRig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ru-RU" sz="2400" b="1" dirty="0">
              <a:ln w="50800"/>
              <a:solidFill>
                <a:schemeClr val="bg1"/>
              </a:solidFill>
            </a:endParaRPr>
          </a:p>
        </p:txBody>
      </p:sp>
      <p:sp>
        <p:nvSpPr>
          <p:cNvPr id="10" name="Выноска-облако 9"/>
          <p:cNvSpPr/>
          <p:nvPr/>
        </p:nvSpPr>
        <p:spPr>
          <a:xfrm>
            <a:off x="0" y="-171400"/>
            <a:ext cx="3779912" cy="3240360"/>
          </a:xfrm>
          <a:prstGeom prst="cloudCallout">
            <a:avLst>
              <a:gd name="adj1" fmla="val -164998"/>
              <a:gd name="adj2" fmla="val -66802"/>
            </a:avLst>
          </a:prstGeom>
          <a:scene3d>
            <a:camera prst="orthographicFront"/>
            <a:lightRig rig="balanced" dir="t">
              <a:rot lat="0" lon="0" rev="2100000"/>
            </a:lightRig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ru-RU" sz="2400" b="1" dirty="0">
              <a:ln w="50800"/>
              <a:solidFill>
                <a:schemeClr val="bg1"/>
              </a:solidFill>
            </a:endParaRPr>
          </a:p>
        </p:txBody>
      </p:sp>
      <p:sp>
        <p:nvSpPr>
          <p:cNvPr id="11" name="Выноска-облако 10"/>
          <p:cNvSpPr/>
          <p:nvPr/>
        </p:nvSpPr>
        <p:spPr>
          <a:xfrm rot="2067151">
            <a:off x="5580112" y="0"/>
            <a:ext cx="3744416" cy="2708920"/>
          </a:xfrm>
          <a:prstGeom prst="cloudCallout">
            <a:avLst>
              <a:gd name="adj1" fmla="val -164998"/>
              <a:gd name="adj2" fmla="val -66802"/>
            </a:avLst>
          </a:prstGeom>
          <a:scene3d>
            <a:camera prst="orthographicFront"/>
            <a:lightRig rig="balanced" dir="t">
              <a:rot lat="0" lon="0" rev="2100000"/>
            </a:lightRig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ru-RU" sz="2400" b="1" dirty="0">
              <a:ln w="50800"/>
              <a:solidFill>
                <a:schemeClr val="bg1"/>
              </a:solidFill>
            </a:endParaRPr>
          </a:p>
        </p:txBody>
      </p:sp>
      <p:sp>
        <p:nvSpPr>
          <p:cNvPr id="15" name="Выноска-облако 14"/>
          <p:cNvSpPr/>
          <p:nvPr/>
        </p:nvSpPr>
        <p:spPr>
          <a:xfrm rot="13435290">
            <a:off x="173863" y="3488457"/>
            <a:ext cx="3971736" cy="3246148"/>
          </a:xfrm>
          <a:prstGeom prst="cloudCallout">
            <a:avLst>
              <a:gd name="adj1" fmla="val -164998"/>
              <a:gd name="adj2" fmla="val -66802"/>
            </a:avLst>
          </a:prstGeom>
          <a:scene3d>
            <a:camera prst="orthographicFront"/>
            <a:lightRig rig="balanced" dir="t">
              <a:rot lat="0" lon="0" rev="2100000"/>
            </a:lightRig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ru-RU" sz="2400" b="1" dirty="0">
              <a:ln w="50800"/>
              <a:solidFill>
                <a:schemeClr val="bg1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 rot="1017701">
            <a:off x="1458375" y="3441880"/>
            <a:ext cx="4067630" cy="79202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1">
              <a:avLst>
                <a:gd name="adj1" fmla="val 20000"/>
                <a:gd name="adj2" fmla="val 1461"/>
              </a:avLst>
            </a:prstTxWarp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66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Волшебные конверты</a:t>
            </a:r>
            <a:endParaRPr lang="ru-RU" sz="6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18" name="Выноска-облако 17"/>
          <p:cNvSpPr/>
          <p:nvPr/>
        </p:nvSpPr>
        <p:spPr>
          <a:xfrm rot="10492650">
            <a:off x="4802954" y="3496534"/>
            <a:ext cx="4907813" cy="3779941"/>
          </a:xfrm>
          <a:prstGeom prst="cloudCallout">
            <a:avLst>
              <a:gd name="adj1" fmla="val -164998"/>
              <a:gd name="adj2" fmla="val -66802"/>
            </a:avLst>
          </a:prstGeom>
          <a:scene3d>
            <a:camera prst="orthographicFront"/>
            <a:lightRig rig="balanced" dir="t">
              <a:rot lat="0" lon="0" rev="2100000"/>
            </a:lightRig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ru-RU" sz="2400" b="1" dirty="0">
              <a:ln w="50800"/>
              <a:solidFill>
                <a:schemeClr val="bg1"/>
              </a:solidFill>
            </a:endParaRPr>
          </a:p>
        </p:txBody>
      </p:sp>
      <p:grpSp>
        <p:nvGrpSpPr>
          <p:cNvPr id="25" name="Группа 24"/>
          <p:cNvGrpSpPr/>
          <p:nvPr/>
        </p:nvGrpSpPr>
        <p:grpSpPr>
          <a:xfrm>
            <a:off x="733824" y="636162"/>
            <a:ext cx="2441837" cy="1749420"/>
            <a:chOff x="733824" y="636162"/>
            <a:chExt cx="2441837" cy="1749420"/>
          </a:xfrm>
        </p:grpSpPr>
        <p:pic>
          <p:nvPicPr>
            <p:cNvPr id="2050" name="Picture 2" descr="C:\Users\Lenovo\Desktop\blueenvelope.png"/>
            <p:cNvPicPr>
              <a:picLocks noChangeAspect="1" noChangeArrowheads="1"/>
            </p:cNvPicPr>
            <p:nvPr/>
          </p:nvPicPr>
          <p:blipFill>
            <a:blip r:embed="rId3" cstate="print">
              <a:lum contrast="30000"/>
            </a:blip>
            <a:srcRect/>
            <a:stretch>
              <a:fillRect/>
            </a:stretch>
          </p:blipFill>
          <p:spPr bwMode="auto">
            <a:xfrm rot="20636829">
              <a:off x="733824" y="636162"/>
              <a:ext cx="2441837" cy="1749420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19" name="Прямоугольник 18"/>
            <p:cNvSpPr/>
            <p:nvPr/>
          </p:nvSpPr>
          <p:spPr>
            <a:xfrm rot="20692098">
              <a:off x="2595557" y="1102416"/>
              <a:ext cx="503272" cy="9233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5400" b="1" dirty="0" smtClean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1</a:t>
              </a:r>
              <a:endParaRPr lang="ru-RU" sz="5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29" name="Группа 28"/>
          <p:cNvGrpSpPr/>
          <p:nvPr/>
        </p:nvGrpSpPr>
        <p:grpSpPr>
          <a:xfrm>
            <a:off x="6332854" y="547227"/>
            <a:ext cx="2310383" cy="1842594"/>
            <a:chOff x="6332854" y="547227"/>
            <a:chExt cx="2310383" cy="1842594"/>
          </a:xfrm>
        </p:grpSpPr>
        <p:pic>
          <p:nvPicPr>
            <p:cNvPr id="2053" name="Picture 5" descr="C:\Users\Lenovo\Desktop\lilacenvelope.png"/>
            <p:cNvPicPr>
              <a:picLocks noChangeAspect="1" noChangeArrowheads="1"/>
            </p:cNvPicPr>
            <p:nvPr/>
          </p:nvPicPr>
          <p:blipFill>
            <a:blip r:embed="rId4" cstate="print">
              <a:lum contrast="20000"/>
            </a:blip>
            <a:srcRect/>
            <a:stretch>
              <a:fillRect/>
            </a:stretch>
          </p:blipFill>
          <p:spPr bwMode="auto">
            <a:xfrm rot="1822097">
              <a:off x="6332854" y="547227"/>
              <a:ext cx="2310383" cy="1597106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20" name="Прямоугольник 19"/>
            <p:cNvSpPr/>
            <p:nvPr/>
          </p:nvSpPr>
          <p:spPr>
            <a:xfrm rot="1832093">
              <a:off x="7778569" y="1558824"/>
              <a:ext cx="483801" cy="8309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8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2</a:t>
              </a:r>
              <a:endParaRPr lang="ru-RU" sz="6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grpSp>
        <p:nvGrpSpPr>
          <p:cNvPr id="26" name="Группа 25"/>
          <p:cNvGrpSpPr/>
          <p:nvPr/>
        </p:nvGrpSpPr>
        <p:grpSpPr>
          <a:xfrm>
            <a:off x="3923928" y="2060848"/>
            <a:ext cx="2095561" cy="1480022"/>
            <a:chOff x="3923928" y="2060848"/>
            <a:chExt cx="2095561" cy="1480022"/>
          </a:xfrm>
        </p:grpSpPr>
        <p:pic>
          <p:nvPicPr>
            <p:cNvPr id="2054" name="Picture 6" descr="C:\Users\Lenovo\Desktop\redenvelope1.pn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 rot="20775566">
              <a:off x="3923928" y="2060848"/>
              <a:ext cx="2095561" cy="1480022"/>
            </a:xfrm>
            <a:prstGeom prst="rect">
              <a:avLst/>
            </a:prstGeom>
            <a:noFill/>
          </p:spPr>
        </p:pic>
        <p:sp>
          <p:nvSpPr>
            <p:cNvPr id="21" name="Прямоугольник 20"/>
            <p:cNvSpPr/>
            <p:nvPr/>
          </p:nvSpPr>
          <p:spPr>
            <a:xfrm rot="20850572">
              <a:off x="5580772" y="2519982"/>
              <a:ext cx="327936" cy="7078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0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3</a:t>
              </a:r>
            </a:p>
          </p:txBody>
        </p:sp>
      </p:grpSp>
      <p:grpSp>
        <p:nvGrpSpPr>
          <p:cNvPr id="27" name="Группа 26"/>
          <p:cNvGrpSpPr/>
          <p:nvPr/>
        </p:nvGrpSpPr>
        <p:grpSpPr>
          <a:xfrm>
            <a:off x="899592" y="4149080"/>
            <a:ext cx="2450112" cy="1983829"/>
            <a:chOff x="894372" y="4110870"/>
            <a:chExt cx="2450112" cy="1983829"/>
          </a:xfrm>
        </p:grpSpPr>
        <p:pic>
          <p:nvPicPr>
            <p:cNvPr id="2056" name="Picture 8" descr="C:\Users\Lenovo\Desktop\C-CYW75-EURO.jpg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 rot="1490253">
              <a:off x="894372" y="4110870"/>
              <a:ext cx="2450112" cy="1797198"/>
            </a:xfrm>
            <a:prstGeom prst="rect">
              <a:avLst/>
            </a:prstGeom>
            <a:noFill/>
          </p:spPr>
        </p:pic>
        <p:sp>
          <p:nvSpPr>
            <p:cNvPr id="23" name="Прямоугольник 22"/>
            <p:cNvSpPr/>
            <p:nvPr/>
          </p:nvSpPr>
          <p:spPr>
            <a:xfrm rot="1471672">
              <a:off x="2517305" y="5325258"/>
              <a:ext cx="483801" cy="7694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4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4</a:t>
              </a:r>
            </a:p>
          </p:txBody>
        </p:sp>
      </p:grpSp>
      <p:grpSp>
        <p:nvGrpSpPr>
          <p:cNvPr id="28" name="Группа 27"/>
          <p:cNvGrpSpPr/>
          <p:nvPr/>
        </p:nvGrpSpPr>
        <p:grpSpPr>
          <a:xfrm>
            <a:off x="5796931" y="4303006"/>
            <a:ext cx="3041725" cy="2169302"/>
            <a:chOff x="5796931" y="4303006"/>
            <a:chExt cx="3041725" cy="2169302"/>
          </a:xfrm>
        </p:grpSpPr>
        <p:pic>
          <p:nvPicPr>
            <p:cNvPr id="2055" name="Picture 7" descr="C:\Users\Lenovo\Desktop\greenenvelope.png"/>
            <p:cNvPicPr>
              <a:picLocks noChangeAspect="1" noChangeArrowheads="1"/>
            </p:cNvPicPr>
            <p:nvPr/>
          </p:nvPicPr>
          <p:blipFill>
            <a:blip r:embed="rId7" cstate="print">
              <a:lum bright="10000" contrast="30000"/>
            </a:blip>
            <a:srcRect/>
            <a:stretch>
              <a:fillRect/>
            </a:stretch>
          </p:blipFill>
          <p:spPr bwMode="auto">
            <a:xfrm rot="20198971">
              <a:off x="5796931" y="4303006"/>
              <a:ext cx="3041725" cy="2169302"/>
            </a:xfrm>
            <a:prstGeom prst="rect">
              <a:avLst/>
            </a:prstGeom>
            <a:noFill/>
          </p:spPr>
        </p:pic>
        <p:sp>
          <p:nvSpPr>
            <p:cNvPr id="24" name="Прямоугольник 23"/>
            <p:cNvSpPr/>
            <p:nvPr/>
          </p:nvSpPr>
          <p:spPr>
            <a:xfrm rot="20112403">
              <a:off x="8217023" y="4831267"/>
              <a:ext cx="483801" cy="10156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60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5</a:t>
              </a:r>
            </a:p>
          </p:txBody>
        </p:sp>
      </p:grpSp>
    </p:spTree>
  </p:cSld>
  <p:clrMapOvr>
    <a:masterClrMapping/>
  </p:clrMapOvr>
  <p:transition>
    <p:fade thruBlk="1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0" grpId="0" animBg="1"/>
      <p:bldP spid="11" grpId="0" animBg="1"/>
      <p:bldP spid="15" grpId="0" animBg="1"/>
      <p:bldP spid="16" grpId="0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Группа 3"/>
          <p:cNvGrpSpPr/>
          <p:nvPr/>
        </p:nvGrpSpPr>
        <p:grpSpPr>
          <a:xfrm>
            <a:off x="-180528" y="188640"/>
            <a:ext cx="2441837" cy="1749420"/>
            <a:chOff x="733824" y="636162"/>
            <a:chExt cx="2441837" cy="1749420"/>
          </a:xfrm>
        </p:grpSpPr>
        <p:pic>
          <p:nvPicPr>
            <p:cNvPr id="5" name="Picture 2" descr="C:\Users\Lenovo\Desktop\blueenvelope.png"/>
            <p:cNvPicPr>
              <a:picLocks noChangeAspect="1" noChangeArrowheads="1"/>
            </p:cNvPicPr>
            <p:nvPr/>
          </p:nvPicPr>
          <p:blipFill>
            <a:blip r:embed="rId2" cstate="print">
              <a:lum contrast="30000"/>
            </a:blip>
            <a:srcRect/>
            <a:stretch>
              <a:fillRect/>
            </a:stretch>
          </p:blipFill>
          <p:spPr bwMode="auto">
            <a:xfrm rot="20636829">
              <a:off x="733824" y="636162"/>
              <a:ext cx="2441837" cy="1749420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6" name="Прямоугольник 5"/>
            <p:cNvSpPr/>
            <p:nvPr/>
          </p:nvSpPr>
          <p:spPr>
            <a:xfrm rot="20692098">
              <a:off x="2595557" y="1102416"/>
              <a:ext cx="503272" cy="923330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5400" b="1" dirty="0" smtClean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1</a:t>
              </a:r>
              <a:endParaRPr lang="ru-RU" sz="54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3074" name="Picture 2" descr="C:\Users\Lenovo\Desktop\img9 — копия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501008"/>
            <a:ext cx="1949032" cy="2771628"/>
          </a:xfrm>
          <a:prstGeom prst="rect">
            <a:avLst/>
          </a:prstGeom>
          <a:noFill/>
        </p:spPr>
      </p:pic>
      <p:pic>
        <p:nvPicPr>
          <p:cNvPr id="3075" name="Picture 3" descr="C:\Users\Lenovo\Desktop\img9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76256" y="476672"/>
            <a:ext cx="1241612" cy="2182706"/>
          </a:xfrm>
          <a:prstGeom prst="rect">
            <a:avLst/>
          </a:prstGeom>
          <a:noFill/>
        </p:spPr>
      </p:pic>
      <p:pic>
        <p:nvPicPr>
          <p:cNvPr id="3076" name="Picture 4" descr="C:\Users\Lenovo\Desktop\img9 — копия (4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419872" y="1196752"/>
            <a:ext cx="1412327" cy="1963290"/>
          </a:xfrm>
          <a:prstGeom prst="rect">
            <a:avLst/>
          </a:prstGeom>
          <a:noFill/>
        </p:spPr>
      </p:pic>
      <p:pic>
        <p:nvPicPr>
          <p:cNvPr id="3077" name="Picture 5" descr="C:\Users\Lenovo\Desktop\img9 — копия (5)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59832" y="4869160"/>
            <a:ext cx="1152128" cy="1794028"/>
          </a:xfrm>
          <a:prstGeom prst="rect">
            <a:avLst/>
          </a:prstGeom>
          <a:noFill/>
        </p:spPr>
      </p:pic>
      <p:pic>
        <p:nvPicPr>
          <p:cNvPr id="3078" name="Picture 6" descr="C:\Users\Lenovo\Desktop\img9 — копия (3) — копия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524328" y="4941168"/>
            <a:ext cx="890836" cy="1348513"/>
          </a:xfrm>
          <a:prstGeom prst="rect">
            <a:avLst/>
          </a:prstGeom>
          <a:noFill/>
        </p:spPr>
      </p:pic>
      <p:pic>
        <p:nvPicPr>
          <p:cNvPr id="3079" name="Picture 7" descr="C:\Users\Lenovo\Desktop\img9 — копия.jp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436096" y="1988840"/>
            <a:ext cx="1049709" cy="1447583"/>
          </a:xfrm>
          <a:prstGeom prst="rect">
            <a:avLst/>
          </a:prstGeom>
          <a:noFill/>
        </p:spPr>
      </p:pic>
      <p:pic>
        <p:nvPicPr>
          <p:cNvPr id="3080" name="Picture 8" descr="C:\Users\Lenovo\Desktop\img9 — копия (6).jp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220072" y="5013176"/>
            <a:ext cx="936104" cy="113732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0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0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0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111E-6 -3.33333E-6 L 0.00382 -0.1706 " pathEditMode="relative" rAng="0" ptsTypes="AA">
                                      <p:cBhvr>
                                        <p:cTn id="54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00" y="-8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-4.62179E-6 L -0.56702 0.37775 " pathEditMode="relative" rAng="0" ptsTypes="AA">
                                      <p:cBhvr>
                                        <p:cTn id="58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400" y="189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2222E-6 -2.59259E-6 L -0.05365 0.2875 " pathEditMode="relative" rAng="0" ptsTypes="AA">
                                      <p:cBhvr>
                                        <p:cTn id="62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0" y="144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1.11111E-6 L 0.15764 -0.23102 " pathEditMode="relative" rAng="0" ptsTypes="AA">
                                      <p:cBhvr>
                                        <p:cTn id="66" dur="500" fill="hold"/>
                                        <p:tgtEl>
                                          <p:spTgt spid="307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900" y="-11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1.11022E-16 L -0.16684 -0.18218 " pathEditMode="relative" rAng="0" ptsTypes="AA">
                                      <p:cBhvr>
                                        <p:cTn id="70" dur="500" fill="hold"/>
                                        <p:tgtEl>
                                          <p:spTgt spid="307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400" y="-91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7778E-7 -1.85185E-6 L 0.17101 0.25139 " pathEditMode="relative" rAng="0" ptsTypes="AA">
                                      <p:cBhvr>
                                        <p:cTn id="74" dur="500" fill="hold"/>
                                        <p:tgtEl>
                                          <p:spTgt spid="307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500" y="12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38889E-6 1.11111E-6 L 0.31892 -0.14583 " pathEditMode="relative" rAng="0" ptsTypes="AA">
                                      <p:cBhvr>
                                        <p:cTn id="78" dur="500" fill="hold"/>
                                        <p:tgtEl>
                                          <p:spTgt spid="308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900" y="-73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C:\Users\Lenovo\Desktop\fox-в-традиционном-русском-платье-и-усмехаться-плюшкой-изолированной-на-12184328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36096" y="188640"/>
            <a:ext cx="3168352" cy="31683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099" name="Picture 3" descr="C:\Users\Lenovo\Desktop\327b8e047fa6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3146152"/>
            <a:ext cx="3094753" cy="3711848"/>
          </a:xfrm>
          <a:prstGeom prst="rect">
            <a:avLst/>
          </a:prstGeom>
          <a:noFill/>
        </p:spPr>
      </p:pic>
      <p:pic>
        <p:nvPicPr>
          <p:cNvPr id="4100" name="Picture 4" descr="C:\Users\Lenovo\Desktop\90105_html_m409c8aa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868144" y="3429000"/>
            <a:ext cx="3429000" cy="3429000"/>
          </a:xfrm>
          <a:prstGeom prst="rect">
            <a:avLst/>
          </a:prstGeom>
          <a:noFill/>
        </p:spPr>
      </p:pic>
      <p:pic>
        <p:nvPicPr>
          <p:cNvPr id="4101" name="Picture 5" descr="C:\Users\Lenovo\Desktop\s120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908523" y="2990292"/>
            <a:ext cx="2399374" cy="3933056"/>
          </a:xfrm>
          <a:prstGeom prst="rect">
            <a:avLst/>
          </a:prstGeom>
          <a:noFill/>
        </p:spPr>
      </p:pic>
      <p:grpSp>
        <p:nvGrpSpPr>
          <p:cNvPr id="7" name="Группа 6"/>
          <p:cNvGrpSpPr/>
          <p:nvPr/>
        </p:nvGrpSpPr>
        <p:grpSpPr>
          <a:xfrm>
            <a:off x="-396552" y="0"/>
            <a:ext cx="2474356" cy="2417390"/>
            <a:chOff x="6332854" y="547227"/>
            <a:chExt cx="2310383" cy="1842594"/>
          </a:xfrm>
        </p:grpSpPr>
        <p:pic>
          <p:nvPicPr>
            <p:cNvPr id="8" name="Picture 5" descr="C:\Users\Lenovo\Desktop\lilacenvelope.png"/>
            <p:cNvPicPr>
              <a:picLocks noChangeAspect="1" noChangeArrowheads="1"/>
            </p:cNvPicPr>
            <p:nvPr/>
          </p:nvPicPr>
          <p:blipFill>
            <a:blip r:embed="rId6" cstate="print">
              <a:lum contrast="20000"/>
            </a:blip>
            <a:srcRect/>
            <a:stretch>
              <a:fillRect/>
            </a:stretch>
          </p:blipFill>
          <p:spPr bwMode="auto">
            <a:xfrm rot="1822097">
              <a:off x="6332854" y="547227"/>
              <a:ext cx="2310383" cy="1597106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9" name="Прямоугольник 8"/>
            <p:cNvSpPr/>
            <p:nvPr/>
          </p:nvSpPr>
          <p:spPr>
            <a:xfrm rot="1832093">
              <a:off x="7778569" y="1558824"/>
              <a:ext cx="483801" cy="8309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8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2</a:t>
              </a:r>
              <a:endParaRPr lang="ru-RU" sz="6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40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4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4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2195736" y="1196752"/>
            <a:ext cx="4808615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ru-RU" sz="36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Выполни </a:t>
            </a:r>
            <a:br>
              <a:rPr lang="ru-RU" sz="36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sz="36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задание </a:t>
            </a:r>
            <a:br>
              <a:rPr lang="ru-RU" sz="36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</a:br>
            <a:r>
              <a:rPr lang="ru-RU" sz="3600" b="1" i="1" cap="none" spc="0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</a:rPr>
              <a:t>воспитателя.</a:t>
            </a:r>
            <a:endParaRPr lang="ru-RU" sz="3600" b="1" i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  <p:grpSp>
        <p:nvGrpSpPr>
          <p:cNvPr id="13" name="Группа 12"/>
          <p:cNvGrpSpPr/>
          <p:nvPr/>
        </p:nvGrpSpPr>
        <p:grpSpPr>
          <a:xfrm>
            <a:off x="-396552" y="0"/>
            <a:ext cx="2474356" cy="2417390"/>
            <a:chOff x="6332854" y="547227"/>
            <a:chExt cx="2310383" cy="1842594"/>
          </a:xfrm>
        </p:grpSpPr>
        <p:pic>
          <p:nvPicPr>
            <p:cNvPr id="14" name="Picture 5" descr="C:\Users\Lenovo\Desktop\lilacenvelope.png"/>
            <p:cNvPicPr>
              <a:picLocks noChangeAspect="1" noChangeArrowheads="1"/>
            </p:cNvPicPr>
            <p:nvPr/>
          </p:nvPicPr>
          <p:blipFill>
            <a:blip r:embed="rId2" cstate="print">
              <a:lum contrast="20000"/>
            </a:blip>
            <a:srcRect/>
            <a:stretch>
              <a:fillRect/>
            </a:stretch>
          </p:blipFill>
          <p:spPr bwMode="auto">
            <a:xfrm rot="1822097">
              <a:off x="6332854" y="547227"/>
              <a:ext cx="2310383" cy="1597106"/>
            </a:xfrm>
            <a:prstGeom prst="rect">
              <a:avLst/>
            </a:prstGeom>
            <a:noFill/>
            <a:ln w="12700">
              <a:noFill/>
            </a:ln>
          </p:spPr>
        </p:pic>
        <p:sp>
          <p:nvSpPr>
            <p:cNvPr id="15" name="Прямоугольник 14"/>
            <p:cNvSpPr/>
            <p:nvPr/>
          </p:nvSpPr>
          <p:spPr>
            <a:xfrm rot="1832093">
              <a:off x="7778569" y="1558824"/>
              <a:ext cx="483801" cy="830997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8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2</a:t>
              </a:r>
              <a:endParaRPr lang="ru-RU" sz="6000" b="1" dirty="0">
                <a:ln w="11430"/>
                <a:solidFill>
                  <a:schemeClr val="tx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endParaRPr>
            </a:p>
          </p:txBody>
        </p:sp>
      </p:grpSp>
      <p:pic>
        <p:nvPicPr>
          <p:cNvPr id="5122" name="Picture 2" descr="C:\Users\Lenovo\Desktop\8486e6f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87624" y="3356992"/>
            <a:ext cx="2239963" cy="2438400"/>
          </a:xfrm>
          <a:prstGeom prst="rect">
            <a:avLst/>
          </a:prstGeom>
          <a:noFill/>
        </p:spPr>
      </p:pic>
      <p:pic>
        <p:nvPicPr>
          <p:cNvPr id="17" name="Picture 2" descr="C:\Users\Lenovo\Desktop\8486e6f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915161">
            <a:off x="3572329" y="4505637"/>
            <a:ext cx="1867140" cy="2032549"/>
          </a:xfrm>
          <a:prstGeom prst="rect">
            <a:avLst/>
          </a:prstGeom>
          <a:noFill/>
        </p:spPr>
      </p:pic>
      <p:pic>
        <p:nvPicPr>
          <p:cNvPr id="18" name="Picture 2" descr="C:\Users\Lenovo\Desktop\8486e6f2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8529371">
            <a:off x="7236296" y="4365104"/>
            <a:ext cx="1313891" cy="1430288"/>
          </a:xfrm>
          <a:prstGeom prst="rect">
            <a:avLst/>
          </a:prstGeom>
          <a:noFill/>
        </p:spPr>
      </p:pic>
      <p:pic>
        <p:nvPicPr>
          <p:cNvPr id="19" name="Picture 2" descr="C:\Users\Lenovo\Desktop\8486e6f2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48064" y="2348880"/>
            <a:ext cx="2239963" cy="2438400"/>
          </a:xfrm>
          <a:prstGeom prst="rect">
            <a:avLst/>
          </a:prstGeom>
          <a:noFill/>
        </p:spPr>
      </p:pic>
      <p:pic>
        <p:nvPicPr>
          <p:cNvPr id="20" name="Picture 2" descr="C:\Users\Lenovo\Desktop\8486e6f2.pn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8398498">
            <a:off x="6687000" y="-9858"/>
            <a:ext cx="2869983" cy="3124233"/>
          </a:xfrm>
          <a:prstGeom prst="rect">
            <a:avLst/>
          </a:prstGeom>
          <a:noFill/>
        </p:spPr>
      </p:pic>
      <p:cxnSp>
        <p:nvCxnSpPr>
          <p:cNvPr id="29" name="Прямая соединительная линия 28"/>
          <p:cNvCxnSpPr/>
          <p:nvPr/>
        </p:nvCxnSpPr>
        <p:spPr>
          <a:xfrm flipV="1">
            <a:off x="2195736" y="1268760"/>
            <a:ext cx="0" cy="1584176"/>
          </a:xfrm>
          <a:prstGeom prst="line">
            <a:avLst/>
          </a:prstGeom>
          <a:ln/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Группа 4"/>
          <p:cNvGrpSpPr/>
          <p:nvPr/>
        </p:nvGrpSpPr>
        <p:grpSpPr>
          <a:xfrm>
            <a:off x="179512" y="188640"/>
            <a:ext cx="2095561" cy="1480022"/>
            <a:chOff x="3923928" y="2060848"/>
            <a:chExt cx="2095561" cy="1480022"/>
          </a:xfrm>
        </p:grpSpPr>
        <p:pic>
          <p:nvPicPr>
            <p:cNvPr id="6" name="Picture 6" descr="C:\Users\Lenovo\Desktop\redenvelope1.pn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20775566">
              <a:off x="3923928" y="2060848"/>
              <a:ext cx="2095561" cy="1480022"/>
            </a:xfrm>
            <a:prstGeom prst="rect">
              <a:avLst/>
            </a:prstGeom>
            <a:noFill/>
          </p:spPr>
        </p:pic>
        <p:sp>
          <p:nvSpPr>
            <p:cNvPr id="7" name="Прямоугольник 6"/>
            <p:cNvSpPr/>
            <p:nvPr/>
          </p:nvSpPr>
          <p:spPr>
            <a:xfrm rot="20850572">
              <a:off x="5580772" y="2519982"/>
              <a:ext cx="327936" cy="707886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0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3</a:t>
              </a:r>
            </a:p>
          </p:txBody>
        </p:sp>
      </p:grpSp>
      <p:pic>
        <p:nvPicPr>
          <p:cNvPr id="6150" name="Picture 6" descr="C:\Users\Lenovo\Desktop\s1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75656" y="1988840"/>
            <a:ext cx="6096000" cy="4572000"/>
          </a:xfrm>
          <a:prstGeom prst="rect">
            <a:avLst/>
          </a:prstGeom>
          <a:noFill/>
        </p:spPr>
      </p:pic>
      <p:sp>
        <p:nvSpPr>
          <p:cNvPr id="13" name="Овал 12"/>
          <p:cNvSpPr/>
          <p:nvPr/>
        </p:nvSpPr>
        <p:spPr>
          <a:xfrm>
            <a:off x="971600" y="3284984"/>
            <a:ext cx="1656184" cy="2880320"/>
          </a:xfrm>
          <a:prstGeom prst="ellipse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9600" dirty="0">
                <a:latin typeface="Airfool" pitchFamily="2" charset="0"/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3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C:\Users\Lenovo\Desktop\foto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71800" y="1988840"/>
            <a:ext cx="4322918" cy="336106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3" descr="C:\Users\Lenovo\Desktop\s1200.png"/>
          <p:cNvPicPr>
            <a:picLocks noChangeAspect="1" noChangeArrowheads="1"/>
          </p:cNvPicPr>
          <p:nvPr/>
        </p:nvPicPr>
        <p:blipFill>
          <a:blip r:embed="rId3" cstate="print"/>
          <a:srcRect l="38744" r="45191" b="87199"/>
          <a:stretch>
            <a:fillRect/>
          </a:stretch>
        </p:blipFill>
        <p:spPr bwMode="auto">
          <a:xfrm rot="16200000">
            <a:off x="8257592" y="1318456"/>
            <a:ext cx="1224136" cy="548680"/>
          </a:xfrm>
          <a:prstGeom prst="rect">
            <a:avLst/>
          </a:prstGeom>
          <a:noFill/>
        </p:spPr>
      </p:pic>
      <p:grpSp>
        <p:nvGrpSpPr>
          <p:cNvPr id="8" name="Группа 7"/>
          <p:cNvGrpSpPr/>
          <p:nvPr/>
        </p:nvGrpSpPr>
        <p:grpSpPr>
          <a:xfrm>
            <a:off x="0" y="0"/>
            <a:ext cx="2450112" cy="1983829"/>
            <a:chOff x="894372" y="4110870"/>
            <a:chExt cx="2450112" cy="1983829"/>
          </a:xfrm>
        </p:grpSpPr>
        <p:pic>
          <p:nvPicPr>
            <p:cNvPr id="9" name="Picture 8" descr="C:\Users\Lenovo\Desktop\C-CYW75-EURO.jp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rot="1490253">
              <a:off x="894372" y="4110870"/>
              <a:ext cx="2450112" cy="1797198"/>
            </a:xfrm>
            <a:prstGeom prst="rect">
              <a:avLst/>
            </a:prstGeom>
            <a:noFill/>
          </p:spPr>
        </p:pic>
        <p:sp>
          <p:nvSpPr>
            <p:cNvPr id="10" name="Прямоугольник 9"/>
            <p:cNvSpPr/>
            <p:nvPr/>
          </p:nvSpPr>
          <p:spPr>
            <a:xfrm rot="1471672">
              <a:off x="2517305" y="5325258"/>
              <a:ext cx="483801" cy="7694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4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4</a:t>
              </a:r>
            </a:p>
          </p:txBody>
        </p:sp>
      </p:grpSp>
      <p:pic>
        <p:nvPicPr>
          <p:cNvPr id="7170" name="Picture 2" descr="C:\Users\Lenovo\Desktop\s1200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699792" y="1052736"/>
            <a:ext cx="6444208" cy="5805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Группа 2"/>
          <p:cNvGrpSpPr/>
          <p:nvPr/>
        </p:nvGrpSpPr>
        <p:grpSpPr>
          <a:xfrm>
            <a:off x="0" y="0"/>
            <a:ext cx="2450112" cy="1983829"/>
            <a:chOff x="894372" y="4110870"/>
            <a:chExt cx="2450112" cy="1983829"/>
          </a:xfrm>
        </p:grpSpPr>
        <p:pic>
          <p:nvPicPr>
            <p:cNvPr id="4" name="Picture 8" descr="C:\Users\Lenovo\Desktop\C-CYW75-EURO.jpg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 rot="1490253">
              <a:off x="894372" y="4110870"/>
              <a:ext cx="2450112" cy="1797198"/>
            </a:xfrm>
            <a:prstGeom prst="rect">
              <a:avLst/>
            </a:prstGeom>
            <a:noFill/>
          </p:spPr>
        </p:pic>
        <p:sp>
          <p:nvSpPr>
            <p:cNvPr id="5" name="Прямоугольник 4"/>
            <p:cNvSpPr/>
            <p:nvPr/>
          </p:nvSpPr>
          <p:spPr>
            <a:xfrm rot="1471672">
              <a:off x="2517305" y="5325258"/>
              <a:ext cx="483801" cy="769441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44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4</a:t>
              </a:r>
            </a:p>
          </p:txBody>
        </p:sp>
      </p:grpSp>
      <p:pic>
        <p:nvPicPr>
          <p:cNvPr id="8194" name="Picture 2" descr="C:\Users\Lenovo\Desktop\kisspng-pirozhki-stuffing-peremech-kurnik-samosa-8-5b20042caf4576.7941572415288248767179.jpg"/>
          <p:cNvPicPr>
            <a:picLocks noChangeAspect="1" noChangeArrowheads="1"/>
          </p:cNvPicPr>
          <p:nvPr/>
        </p:nvPicPr>
        <p:blipFill>
          <a:blip r:embed="rId3" cstate="print"/>
          <a:srcRect l="12556" t="5224" r="13744"/>
          <a:stretch>
            <a:fillRect/>
          </a:stretch>
        </p:blipFill>
        <p:spPr bwMode="auto">
          <a:xfrm>
            <a:off x="1403648" y="2492896"/>
            <a:ext cx="1453719" cy="1080120"/>
          </a:xfrm>
          <a:prstGeom prst="ellipse">
            <a:avLst/>
          </a:prstGeom>
          <a:ln>
            <a:noFill/>
          </a:ln>
          <a:effectLst>
            <a:reflection blurRad="6350" stA="52000" endA="300" endPos="35000" dir="5400000" sy="-100000" algn="bl" rotWithShape="0"/>
            <a:softEdge rad="112500"/>
          </a:effectLst>
        </p:spPr>
      </p:pic>
      <p:grpSp>
        <p:nvGrpSpPr>
          <p:cNvPr id="23" name="Группа 22"/>
          <p:cNvGrpSpPr/>
          <p:nvPr/>
        </p:nvGrpSpPr>
        <p:grpSpPr>
          <a:xfrm>
            <a:off x="1691680" y="2276872"/>
            <a:ext cx="7070343" cy="3744416"/>
            <a:chOff x="1331640" y="2276872"/>
            <a:chExt cx="7070343" cy="3744416"/>
          </a:xfrm>
        </p:grpSpPr>
        <p:sp>
          <p:nvSpPr>
            <p:cNvPr id="7" name="Прямоугольник 6"/>
            <p:cNvSpPr/>
            <p:nvPr/>
          </p:nvSpPr>
          <p:spPr>
            <a:xfrm>
              <a:off x="1331640" y="4293096"/>
              <a:ext cx="7056784" cy="1728192"/>
            </a:xfrm>
            <a:prstGeom prst="rect">
              <a:avLst/>
            </a:prstGeom>
            <a:ln>
              <a:prstDash val="lgDashDot"/>
            </a:ln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8195" name="Picture 3" descr="C:\Users\Lenovo\Desktop\kisspng-pirozhki-bun-bread-5b0e1669e47b94.7055599515276498979359.jpg"/>
            <p:cNvPicPr>
              <a:picLocks noChangeAspect="1" noChangeArrowheads="1"/>
            </p:cNvPicPr>
            <p:nvPr/>
          </p:nvPicPr>
          <p:blipFill>
            <a:blip r:embed="rId4" cstate="print"/>
            <a:srcRect l="8530" r="9009"/>
            <a:stretch>
              <a:fillRect/>
            </a:stretch>
          </p:blipFill>
          <p:spPr bwMode="auto">
            <a:xfrm>
              <a:off x="1475656" y="4653136"/>
              <a:ext cx="1457723" cy="99888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8" name="Picture 3" descr="C:\Users\Lenovo\Desktop\kisspng-pirozhki-bun-bread-5b0e1669e47b94.7055599515276498979359.jpg"/>
            <p:cNvPicPr>
              <a:picLocks noChangeAspect="1" noChangeArrowheads="1"/>
            </p:cNvPicPr>
            <p:nvPr/>
          </p:nvPicPr>
          <p:blipFill>
            <a:blip r:embed="rId4" cstate="print"/>
            <a:srcRect l="8530" r="9009"/>
            <a:stretch>
              <a:fillRect/>
            </a:stretch>
          </p:blipFill>
          <p:spPr bwMode="auto">
            <a:xfrm>
              <a:off x="2843808" y="4653136"/>
              <a:ext cx="1457723" cy="99888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19" name="Picture 3" descr="C:\Users\Lenovo\Desktop\kisspng-pirozhki-bun-bread-5b0e1669e47b94.7055599515276498979359.jpg"/>
            <p:cNvPicPr>
              <a:picLocks noChangeAspect="1" noChangeArrowheads="1"/>
            </p:cNvPicPr>
            <p:nvPr/>
          </p:nvPicPr>
          <p:blipFill>
            <a:blip r:embed="rId4" cstate="print"/>
            <a:srcRect l="8530" r="9009"/>
            <a:stretch>
              <a:fillRect/>
            </a:stretch>
          </p:blipFill>
          <p:spPr bwMode="auto">
            <a:xfrm>
              <a:off x="4283968" y="4653136"/>
              <a:ext cx="1457723" cy="99888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pic>
          <p:nvPicPr>
            <p:cNvPr id="20" name="Picture 3" descr="C:\Users\Lenovo\Desktop\kisspng-pirozhki-bun-bread-5b0e1669e47b94.7055599515276498979359.jpg"/>
            <p:cNvPicPr>
              <a:picLocks noChangeAspect="1" noChangeArrowheads="1"/>
            </p:cNvPicPr>
            <p:nvPr/>
          </p:nvPicPr>
          <p:blipFill>
            <a:blip r:embed="rId4" cstate="print"/>
            <a:srcRect l="8530" r="9009"/>
            <a:stretch>
              <a:fillRect/>
            </a:stretch>
          </p:blipFill>
          <p:spPr bwMode="auto">
            <a:xfrm>
              <a:off x="5652120" y="4653136"/>
              <a:ext cx="1457723" cy="998885"/>
            </a:xfrm>
            <a:prstGeom prst="roundRect">
              <a:avLst>
                <a:gd name="adj" fmla="val 8594"/>
              </a:avLst>
            </a:prstGeom>
            <a:solidFill>
              <a:srgbClr val="FFFFFF">
                <a:shade val="85000"/>
              </a:srgbClr>
            </a:solidFill>
            <a:ln>
              <a:noFill/>
            </a:ln>
            <a:effectLst>
              <a:reflection blurRad="12700" stA="38000" endPos="28000" dist="5000" dir="5400000" sy="-100000" algn="bl" rotWithShape="0"/>
            </a:effectLst>
          </p:spPr>
        </p:pic>
        <p:grpSp>
          <p:nvGrpSpPr>
            <p:cNvPr id="22" name="Группа 21"/>
            <p:cNvGrpSpPr/>
            <p:nvPr/>
          </p:nvGrpSpPr>
          <p:grpSpPr>
            <a:xfrm>
              <a:off x="1331640" y="2276872"/>
              <a:ext cx="7070343" cy="1728192"/>
              <a:chOff x="1331640" y="2276872"/>
              <a:chExt cx="7070343" cy="1728192"/>
            </a:xfrm>
          </p:grpSpPr>
          <p:sp>
            <p:nvSpPr>
              <p:cNvPr id="6" name="Прямоугольник 5"/>
              <p:cNvSpPr/>
              <p:nvPr/>
            </p:nvSpPr>
            <p:spPr>
              <a:xfrm>
                <a:off x="1331640" y="2276872"/>
                <a:ext cx="7056784" cy="1728192"/>
              </a:xfrm>
              <a:prstGeom prst="rect">
                <a:avLst/>
              </a:prstGeom>
              <a:ln>
                <a:prstDash val="lgDashDot"/>
              </a:ln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12" name="Picture 2" descr="C:\Users\Lenovo\Desktop\kisspng-pirozhki-stuffing-peremech-kurnik-samosa-8-5b20042caf4576.7941572415288248767179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2556" t="5224" r="13744"/>
              <a:stretch>
                <a:fillRect/>
              </a:stretch>
            </p:blipFill>
            <p:spPr bwMode="auto">
              <a:xfrm>
                <a:off x="2771800" y="2492896"/>
                <a:ext cx="1453719" cy="1080120"/>
              </a:xfrm>
              <a:prstGeom prst="ellipse">
                <a:avLst/>
              </a:prstGeom>
              <a:ln>
                <a:noFill/>
              </a:ln>
              <a:effectLst>
                <a:reflection blurRad="6350" stA="52000" endA="300" endPos="35000" dir="5400000" sy="-100000" algn="bl" rotWithShape="0"/>
                <a:softEdge rad="112500"/>
              </a:effectLst>
            </p:spPr>
          </p:pic>
          <p:pic>
            <p:nvPicPr>
              <p:cNvPr id="13" name="Picture 2" descr="C:\Users\Lenovo\Desktop\kisspng-pirozhki-stuffing-peremech-kurnik-samosa-8-5b20042caf4576.7941572415288248767179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2556" t="5224" r="13744"/>
              <a:stretch>
                <a:fillRect/>
              </a:stretch>
            </p:blipFill>
            <p:spPr bwMode="auto">
              <a:xfrm>
                <a:off x="4067944" y="2420888"/>
                <a:ext cx="1453719" cy="1080120"/>
              </a:xfrm>
              <a:prstGeom prst="ellipse">
                <a:avLst/>
              </a:prstGeom>
              <a:ln>
                <a:noFill/>
              </a:ln>
              <a:effectLst>
                <a:reflection blurRad="6350" stA="52000" endA="300" endPos="35000" dir="5400000" sy="-100000" algn="bl" rotWithShape="0"/>
                <a:softEdge rad="112500"/>
              </a:effectLst>
            </p:spPr>
          </p:pic>
          <p:pic>
            <p:nvPicPr>
              <p:cNvPr id="14" name="Picture 2" descr="C:\Users\Lenovo\Desktop\kisspng-pirozhki-stuffing-peremech-kurnik-samosa-8-5b20042caf4576.7941572415288248767179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2556" t="5224" r="13744"/>
              <a:stretch>
                <a:fillRect/>
              </a:stretch>
            </p:blipFill>
            <p:spPr bwMode="auto">
              <a:xfrm>
                <a:off x="5580112" y="2492896"/>
                <a:ext cx="1453719" cy="1080120"/>
              </a:xfrm>
              <a:prstGeom prst="ellipse">
                <a:avLst/>
              </a:prstGeom>
              <a:ln>
                <a:noFill/>
              </a:ln>
              <a:effectLst>
                <a:reflection blurRad="6350" stA="52000" endA="300" endPos="35000" dir="5400000" sy="-100000" algn="bl" rotWithShape="0"/>
                <a:softEdge rad="112500"/>
              </a:effectLst>
            </p:spPr>
          </p:pic>
          <p:pic>
            <p:nvPicPr>
              <p:cNvPr id="15" name="Picture 2" descr="C:\Users\Lenovo\Desktop\kisspng-pirozhki-stuffing-peremech-kurnik-samosa-8-5b20042caf4576.7941572415288248767179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2556" t="5224" r="13744"/>
              <a:stretch>
                <a:fillRect/>
              </a:stretch>
            </p:blipFill>
            <p:spPr bwMode="auto">
              <a:xfrm>
                <a:off x="6948264" y="2420888"/>
                <a:ext cx="1453719" cy="1080120"/>
              </a:xfrm>
              <a:prstGeom prst="ellipse">
                <a:avLst/>
              </a:prstGeom>
              <a:ln>
                <a:noFill/>
              </a:ln>
              <a:effectLst>
                <a:reflection blurRad="6350" stA="52000" endA="300" endPos="35000" dir="5400000" sy="-100000" algn="bl" rotWithShape="0"/>
                <a:softEdge rad="112500"/>
              </a:effectLst>
            </p:spPr>
          </p:pic>
          <p:pic>
            <p:nvPicPr>
              <p:cNvPr id="21" name="Picture 2" descr="C:\Users\Lenovo\Desktop\kisspng-pirozhki-stuffing-peremech-kurnik-samosa-8-5b20042caf4576.7941572415288248767179.jpg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 l="12556" t="5224" r="13744"/>
              <a:stretch>
                <a:fillRect/>
              </a:stretch>
            </p:blipFill>
            <p:spPr bwMode="auto">
              <a:xfrm>
                <a:off x="1475656" y="2492896"/>
                <a:ext cx="1453719" cy="1080120"/>
              </a:xfrm>
              <a:prstGeom prst="ellipse">
                <a:avLst/>
              </a:prstGeom>
              <a:ln>
                <a:noFill/>
              </a:ln>
              <a:effectLst>
                <a:reflection blurRad="6350" stA="52000" endA="300" endPos="35000" dir="5400000" sy="-100000" algn="bl" rotWithShape="0"/>
                <a:softEdge rad="112500"/>
              </a:effectLst>
            </p:spPr>
          </p:pic>
        </p:grpSp>
      </p:grpSp>
      <p:sp>
        <p:nvSpPr>
          <p:cNvPr id="24" name="Прямоугольник 23"/>
          <p:cNvSpPr/>
          <p:nvPr/>
        </p:nvSpPr>
        <p:spPr>
          <a:xfrm>
            <a:off x="395536" y="1844824"/>
            <a:ext cx="1069525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3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endParaRPr lang="ru-RU" sz="13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395536" y="3861048"/>
            <a:ext cx="1069525" cy="221599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138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4</a:t>
            </a:r>
            <a:endParaRPr lang="ru-RU" sz="138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9" presetClass="entr" presetSubtype="0" de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C:\Users\Lenovo\Desktop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 rot="762450">
            <a:off x="3259839" y="3275001"/>
            <a:ext cx="2838609" cy="2789238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219" name="Picture 3" descr="C:\Users\Lenovo\Desktop\s120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3608" y="188640"/>
            <a:ext cx="2664296" cy="2651646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220" name="Picture 4" descr="C:\Users\Lenovo\Desktop\89d8a6fe4c5e5d2fbcb661535aa837d6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156176" y="836712"/>
            <a:ext cx="2987824" cy="4331101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  <p:pic>
        <p:nvPicPr>
          <p:cNvPr id="9225" name="Picture 9" descr="C:\Users\Lenovo\Desktop\Skazka-Kolobok.jpg"/>
          <p:cNvPicPr>
            <a:picLocks noChangeAspect="1" noChangeArrowheads="1"/>
          </p:cNvPicPr>
          <p:nvPr/>
        </p:nvPicPr>
        <p:blipFill>
          <a:blip r:embed="rId5" cstate="print">
            <a:lum bright="-10000"/>
          </a:blip>
          <a:srcRect/>
          <a:stretch>
            <a:fillRect/>
          </a:stretch>
        </p:blipFill>
        <p:spPr bwMode="auto">
          <a:xfrm rot="20604174">
            <a:off x="183957" y="3385201"/>
            <a:ext cx="2642717" cy="2937524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>
              <a:rot lat="300000" lon="19800000" rev="0"/>
            </a:camera>
            <a:lightRig rig="threePt" dir="t">
              <a:rot lat="0" lon="0" rev="2700000"/>
            </a:lightRig>
          </a:scene3d>
          <a:sp3d>
            <a:bevelT w="63500" h="50800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1" presetClass="entr" presetSubtype="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2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C:\Users\Lenovo\Desktop\hello_html_m14c7f3e7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59832" y="2132856"/>
            <a:ext cx="3892292" cy="3624238"/>
          </a:xfrm>
          <a:prstGeom prst="rect">
            <a:avLst/>
          </a:prstGeom>
          <a:noFill/>
        </p:spPr>
      </p:pic>
      <p:sp>
        <p:nvSpPr>
          <p:cNvPr id="3" name="Выноска-облако 2"/>
          <p:cNvSpPr/>
          <p:nvPr/>
        </p:nvSpPr>
        <p:spPr>
          <a:xfrm rot="10492650">
            <a:off x="2176458" y="1446326"/>
            <a:ext cx="5799198" cy="4666530"/>
          </a:xfrm>
          <a:prstGeom prst="cloudCallout">
            <a:avLst>
              <a:gd name="adj1" fmla="val -164998"/>
              <a:gd name="adj2" fmla="val -66802"/>
            </a:avLst>
          </a:prstGeom>
          <a:scene3d>
            <a:camera prst="orthographicFront"/>
            <a:lightRig rig="balanced" dir="t">
              <a:rot lat="0" lon="0" rev="2100000"/>
            </a:lightRig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endParaRPr lang="ru-RU" sz="2400" b="1" dirty="0">
              <a:ln w="50800"/>
              <a:solidFill>
                <a:schemeClr val="bg1"/>
              </a:solidFill>
            </a:endParaRPr>
          </a:p>
        </p:txBody>
      </p:sp>
      <p:grpSp>
        <p:nvGrpSpPr>
          <p:cNvPr id="4" name="Группа 3"/>
          <p:cNvGrpSpPr/>
          <p:nvPr/>
        </p:nvGrpSpPr>
        <p:grpSpPr>
          <a:xfrm>
            <a:off x="3491880" y="2492896"/>
            <a:ext cx="3219795" cy="2379767"/>
            <a:chOff x="5796931" y="4303006"/>
            <a:chExt cx="3041725" cy="2169302"/>
          </a:xfrm>
        </p:grpSpPr>
        <p:pic>
          <p:nvPicPr>
            <p:cNvPr id="5" name="Picture 7" descr="C:\Users\Lenovo\Desktop\greenenvelope.png"/>
            <p:cNvPicPr>
              <a:picLocks noChangeAspect="1" noChangeArrowheads="1"/>
            </p:cNvPicPr>
            <p:nvPr/>
          </p:nvPicPr>
          <p:blipFill>
            <a:blip r:embed="rId3" cstate="print">
              <a:lum bright="10000" contrast="30000"/>
            </a:blip>
            <a:srcRect/>
            <a:stretch>
              <a:fillRect/>
            </a:stretch>
          </p:blipFill>
          <p:spPr bwMode="auto">
            <a:xfrm rot="20198971">
              <a:off x="5796931" y="4303006"/>
              <a:ext cx="3041725" cy="2169302"/>
            </a:xfrm>
            <a:prstGeom prst="rect">
              <a:avLst/>
            </a:prstGeom>
            <a:noFill/>
          </p:spPr>
        </p:pic>
        <p:sp>
          <p:nvSpPr>
            <p:cNvPr id="6" name="Прямоугольник 5"/>
            <p:cNvSpPr/>
            <p:nvPr/>
          </p:nvSpPr>
          <p:spPr>
            <a:xfrm rot="20112403">
              <a:off x="8217023" y="4831267"/>
              <a:ext cx="483801" cy="1015663"/>
            </a:xfrm>
            <a:prstGeom prst="rect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wrap="square" lIns="91440" tIns="45720" rIns="91440" bIns="45720">
              <a:spAutoFit/>
              <a:scene3d>
                <a:camera prst="orthographicFront"/>
                <a:lightRig rig="flat" dir="tl">
                  <a:rot lat="0" lon="0" rev="6600000"/>
                </a:lightRig>
              </a:scene3d>
              <a:sp3d extrusionH="25400" contourW="8890">
                <a:bevelT w="38100" h="31750"/>
                <a:contourClr>
                  <a:schemeClr val="accent2">
                    <a:shade val="75000"/>
                  </a:schemeClr>
                </a:contourClr>
              </a:sp3d>
            </a:bodyPr>
            <a:lstStyle/>
            <a:p>
              <a:pPr algn="ctr"/>
              <a:r>
                <a:rPr lang="ru-RU" sz="6000" b="1" dirty="0">
                  <a:ln w="11430"/>
                  <a:solidFill>
                    <a:schemeClr val="tx1"/>
                  </a:solidFill>
                  <a:effectLst>
                    <a:outerShdw blurRad="50800" dist="39000" dir="5460000" algn="tl">
                      <a:srgbClr val="000000">
                        <a:alpha val="38000"/>
                      </a:srgbClr>
                    </a:outerShdw>
                  </a:effectLst>
                </a:rPr>
                <a:t>5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11111E-6 -5.4823E-7 L -0.33855 -0.27296 " pathEditMode="relative" ptsTypes="AA">
                                      <p:cBhvr>
                                        <p:cTn id="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8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1" animBg="1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185</TotalTime>
  <Words>25</Words>
  <Application>Microsoft Office PowerPoint</Application>
  <PresentationFormat>Экран (4:3)</PresentationFormat>
  <Paragraphs>20</Paragraphs>
  <Slides>10</Slides>
  <Notes>2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Lenovo</dc:creator>
  <cp:lastModifiedBy>User</cp:lastModifiedBy>
  <cp:revision>21</cp:revision>
  <dcterms:created xsi:type="dcterms:W3CDTF">2020-04-16T19:08:03Z</dcterms:created>
  <dcterms:modified xsi:type="dcterms:W3CDTF">2025-02-08T18:30:06Z</dcterms:modified>
</cp:coreProperties>
</file>