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5" r:id="rId1"/>
  </p:sldMasterIdLst>
  <p:notesMasterIdLst>
    <p:notesMasterId r:id="rId11"/>
  </p:notesMasterIdLst>
  <p:sldIdLst>
    <p:sldId id="256" r:id="rId2"/>
    <p:sldId id="269" r:id="rId3"/>
    <p:sldId id="257" r:id="rId4"/>
    <p:sldId id="258" r:id="rId5"/>
    <p:sldId id="261" r:id="rId6"/>
    <p:sldId id="262" r:id="rId7"/>
    <p:sldId id="263" r:id="rId8"/>
    <p:sldId id="268" r:id="rId9"/>
    <p:sldId id="270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20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8F851-A57B-47B9-B6D3-7588E5171975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5ADC1-25D7-425A-ABBC-D79625F0D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38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ADC1-25D7-425A-ABBC-D79625F0D2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5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C398F3-AEC5-4138-B98C-AB55338FCA9B}" type="datetimeFigureOut">
              <a:rPr lang="ru-RU" smtClean="0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2416A0-3F4A-4B6D-93E3-07013A0D06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71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06F8DC-1724-449C-8D15-2EF42460E982}" type="datetimeFigureOut">
              <a:rPr lang="ru-RU" smtClean="0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FB715-C4D0-48CF-8EAC-6A8222C31B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54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pPr>
              <a:defRPr/>
            </a:pPr>
            <a:fld id="{8506F8DC-1724-449C-8D15-2EF42460E982}" type="datetimeFigureOut">
              <a:rPr lang="ru-RU" smtClean="0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pPr>
              <a:defRPr/>
            </a:pPr>
            <a:fld id="{D79FB715-C4D0-48CF-8EAC-6A8222C31B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77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06F8DC-1724-449C-8D15-2EF42460E982}" type="datetimeFigureOut">
              <a:rPr lang="ru-RU" smtClean="0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FB715-C4D0-48CF-8EAC-6A8222C31B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066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C84EBF2-CEB9-4901-AC80-95D4F49E9618}" type="datetimeFigureOut">
              <a:rPr lang="ru-RU" smtClean="0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29BBD67-81BF-4C81-A107-186DC0BE9E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527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06F8DC-1724-449C-8D15-2EF42460E982}" type="datetimeFigureOut">
              <a:rPr lang="ru-RU" smtClean="0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FB715-C4D0-48CF-8EAC-6A8222C31B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25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06F8DC-1724-449C-8D15-2EF42460E982}" type="datetimeFigureOut">
              <a:rPr lang="ru-RU" smtClean="0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FB715-C4D0-48CF-8EAC-6A8222C31B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11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2D6C3F-E45B-41A6-8551-1F941FB16896}" type="datetimeFigureOut">
              <a:rPr lang="ru-RU" smtClean="0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08F683-02B6-45BE-9AC2-36253E426B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6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E2FBD-6DE7-4999-87DC-75494B578D10}" type="datetimeFigureOut">
              <a:rPr lang="ru-RU" smtClean="0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37AAE-6F38-4E8A-B5E6-445C152235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280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06F8DC-1724-449C-8D15-2EF42460E982}" type="datetimeFigureOut">
              <a:rPr lang="ru-RU" smtClean="0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FB715-C4D0-48CF-8EAC-6A8222C31B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255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C3E4F3-7BF4-4206-8E2F-8F4060F8B551}" type="datetimeFigureOut">
              <a:rPr lang="ru-RU" smtClean="0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406B6-DF68-4C1F-B1BF-13BF12A2DB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96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506F8DC-1724-449C-8D15-2EF42460E982}" type="datetimeFigureOut">
              <a:rPr lang="ru-RU" smtClean="0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79FB715-C4D0-48CF-8EAC-6A8222C31B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6896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72400" cy="92868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МУНИЦИПАЛЬНОЕ ДОШКОЛЬНОЕ ОБРАЗОВАТЕЛЬНОЕ УЧРЕЖДЕНИЕ </a:t>
            </a:r>
            <a:br>
              <a:rPr lang="ru-RU" sz="1400" dirty="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«ДЕТСКИЙ САД «СКАЗКА» Г. НАДЫМА»</a:t>
            </a:r>
            <a:br>
              <a:rPr lang="ru-RU" sz="1400" dirty="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(МДОУ «Детский сад «Сказка» г. Надыма»)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857375"/>
            <a:ext cx="7272338" cy="4143375"/>
          </a:xfrm>
        </p:spPr>
        <p:txBody>
          <a:bodyPr/>
          <a:lstStyle/>
          <a:p>
            <a:pPr marR="0" algn="ctr" eaLnBrk="1" hangingPunct="1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R="0" algn="ctr" eaLnBrk="1" hangingPunct="1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R="0" eaLnBrk="1" hangingPunct="1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R="0" eaLnBrk="1" hangingPunct="1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R="0" eaLnBrk="1" hangingPunct="1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R="0" eaLnBrk="1" hangingPunct="1">
              <a:buFont typeface="Arial" charset="0"/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091217" y="2276872"/>
            <a:ext cx="5068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Игра-викторина </a:t>
            </a:r>
          </a:p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«Высокий-низкий»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</a:t>
            </a:r>
            <a:endParaRPr lang="ru-RU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для детей младшей группы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.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4816" y="5357826"/>
            <a:ext cx="27334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dirty="0">
                <a:solidFill>
                  <a:schemeClr val="tx2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Подготовила воспитатель:</a:t>
            </a:r>
          </a:p>
          <a:p>
            <a:pPr algn="r"/>
            <a:r>
              <a:rPr lang="ru-RU" sz="1600" dirty="0" err="1">
                <a:solidFill>
                  <a:schemeClr val="tx2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Ступак</a:t>
            </a:r>
            <a:r>
              <a:rPr lang="ru-RU" sz="1600" dirty="0">
                <a:solidFill>
                  <a:schemeClr val="tx2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Дарья Дмитриевна</a:t>
            </a:r>
          </a:p>
          <a:p>
            <a:pPr algn="r"/>
            <a:r>
              <a:rPr lang="ru-RU" sz="1600" dirty="0">
                <a:solidFill>
                  <a:schemeClr val="tx2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г</a:t>
            </a:r>
            <a:r>
              <a:rPr lang="ru-RU" sz="1600" dirty="0" smtClean="0">
                <a:solidFill>
                  <a:schemeClr val="tx2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. Надым </a:t>
            </a:r>
            <a:r>
              <a:rPr lang="ru-RU" sz="1600" dirty="0">
                <a:solidFill>
                  <a:schemeClr val="tx2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2024 г.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2" b="15757"/>
          <a:stretch/>
        </p:blipFill>
        <p:spPr bwMode="auto">
          <a:xfrm>
            <a:off x="-1" y="2142822"/>
            <a:ext cx="4248183" cy="471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ЦЕЛЬ: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2428868"/>
            <a:ext cx="81660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- Формировать умение сравнивать два предмета, контрастные по высоте, обозначая результаты сравнения словами: </a:t>
            </a:r>
            <a:r>
              <a:rPr lang="ru-RU" sz="2400" b="1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выше</a:t>
            </a:r>
            <a:r>
              <a:rPr lang="ru-RU" sz="24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 </a:t>
            </a:r>
            <a:r>
              <a:rPr lang="ru-RU" sz="2400" b="1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ниже</a:t>
            </a:r>
            <a:r>
              <a:rPr lang="ru-RU" sz="24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 высокий, низкий;</a:t>
            </a:r>
          </a:p>
          <a:p>
            <a:r>
              <a:rPr lang="ru-RU" sz="24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- </a:t>
            </a:r>
            <a:r>
              <a:rPr lang="ru-RU" sz="24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развивать </a:t>
            </a:r>
            <a:r>
              <a:rPr lang="ru-RU" sz="24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любознательность, память, мышление, умение отвечать на вопросы.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Содержимое 4" descr="hello_html_m3c67bbf7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3568" y="1772816"/>
            <a:ext cx="4796454" cy="5085184"/>
          </a:xfrm>
        </p:spPr>
      </p:pic>
      <p:sp>
        <p:nvSpPr>
          <p:cNvPr id="4099" name="Текст 3"/>
          <p:cNvSpPr>
            <a:spLocks noGrp="1"/>
          </p:cNvSpPr>
          <p:nvPr>
            <p:ph type="body" sz="half" idx="2"/>
          </p:nvPr>
        </p:nvSpPr>
        <p:spPr>
          <a:xfrm>
            <a:off x="6095329" y="2132856"/>
            <a:ext cx="2560320" cy="150876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16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Саша живет в высоком доме, а Сережа в низком </a:t>
            </a:r>
            <a:r>
              <a:rPr lang="ru-RU" sz="16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доме.</a:t>
            </a:r>
            <a:endParaRPr lang="ru-RU" sz="16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AC724F8-F5E5-3171-914A-4DCC521F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Жили два друга Саша и Сережа. Дома их стояли на одной улице. Саша жил на самом верхнем этаже, а Сережа в одноэтажном доме. В каких домах живут мальчики? Чей дом выше, а чей ниже?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110A6AD0-0854-3718-6534-C7AEB922F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97152"/>
            <a:ext cx="1465075" cy="18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F7B8B3E-A8B2-AA65-A7E1-C8049F007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668344" y="4797151"/>
            <a:ext cx="957025" cy="18560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5000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Внимательно рассмотри на картинки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>
          <a:xfrm>
            <a:off x="251520" y="116632"/>
            <a:ext cx="3960440" cy="1796838"/>
          </a:xfrm>
        </p:spPr>
        <p:txBody>
          <a:bodyPr>
            <a:normAutofit/>
          </a:bodyPr>
          <a:lstStyle/>
          <a:p>
            <a:pPr eaLnBrk="1" hangingPunct="1"/>
            <a:r>
              <a:rPr lang="ru-RU" sz="1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дружная команда футболистов. Кто из них самый высокий? (в зеленой кепке, с мячом)</a:t>
            </a:r>
          </a:p>
          <a:p>
            <a:pPr algn="just" eaLnBrk="1" hangingPunct="1"/>
            <a:r>
              <a:rPr lang="ru-RU" sz="1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Покажи какой мальчик самый низкий? (в красной футболке)</a:t>
            </a:r>
          </a:p>
        </p:txBody>
      </p:sp>
      <p:pic>
        <p:nvPicPr>
          <p:cNvPr id="5125" name="Содержимое 6" descr="19.jp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766" t="2555" r="385" b="2948"/>
          <a:stretch/>
        </p:blipFill>
        <p:spPr>
          <a:xfrm>
            <a:off x="35421" y="2703183"/>
            <a:ext cx="4765200" cy="3471101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71A9ABED-5A1B-49DE-5921-BC868CA2777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51187" t="5727" r="3532" b="11228"/>
          <a:stretch/>
        </p:blipFill>
        <p:spPr>
          <a:xfrm>
            <a:off x="5234880" y="1988840"/>
            <a:ext cx="3657600" cy="4611757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80572BF-FCFA-69E8-ACDE-F3BBDDCA51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88024" y="578828"/>
            <a:ext cx="4104456" cy="1049971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  <a:defRPr/>
            </a:pPr>
            <a:r>
              <a:rPr kumimoji="0" lang="ru-RU" sz="1800" b="1" i="0" u="none" strike="noStrike" kern="1200" cap="none" spc="0" normalizeH="0" baseline="0" noProof="0" dirty="0">
                <a:ln w="22225">
                  <a:solidFill>
                    <a:srgbClr val="A5D028"/>
                  </a:solidFill>
                  <a:prstDash val="solid"/>
                </a:ln>
                <a:solidFill>
                  <a:srgbClr val="A5D028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полянке два дерева, на каком дереве сидит </a:t>
            </a:r>
            <a:r>
              <a:rPr kumimoji="0" lang="ru-RU" sz="1800" b="1" i="0" u="none" strike="noStrike" kern="1200" cap="none" spc="0" normalizeH="0" baseline="0" noProof="0" dirty="0" err="1">
                <a:ln w="22225">
                  <a:solidFill>
                    <a:srgbClr val="A5D028"/>
                  </a:solidFill>
                  <a:prstDash val="solid"/>
                </a:ln>
                <a:solidFill>
                  <a:srgbClr val="A5D028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совушка</a:t>
            </a:r>
            <a:r>
              <a:rPr lang="ru-RU" sz="1800" dirty="0">
                <a:ln w="22225">
                  <a:solidFill>
                    <a:srgbClr val="A5D028"/>
                  </a:solidFill>
                  <a:prstDash val="solid"/>
                </a:ln>
                <a:solidFill>
                  <a:srgbClr val="A5D028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-сова? </a:t>
            </a:r>
            <a:r>
              <a:rPr kumimoji="0" lang="ru-RU" sz="1800" b="1" i="0" u="none" strike="noStrike" kern="1200" cap="none" spc="0" normalizeH="0" baseline="0" noProof="0" dirty="0">
                <a:ln w="22225">
                  <a:solidFill>
                    <a:srgbClr val="A5D028"/>
                  </a:solidFill>
                  <a:prstDash val="solid"/>
                </a:ln>
                <a:solidFill>
                  <a:srgbClr val="A5D028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(на высоком) </a:t>
            </a:r>
            <a:r>
              <a:rPr lang="ru-RU" dirty="0"/>
              <a:t>На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42938" y="500063"/>
            <a:ext cx="8029575" cy="8429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предметы по высоте. </a:t>
            </a:r>
            <a:b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Внимательно рассмотри картинку.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DA24772-540B-5F4A-2F15-747D1451F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116" t="15752" r="10275" b="17702"/>
          <a:stretch/>
        </p:blipFill>
        <p:spPr>
          <a:xfrm>
            <a:off x="642938" y="542876"/>
            <a:ext cx="3208982" cy="4060257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FE4AEBF1-7E1B-38AF-F657-CD1A76480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0037" y="4725144"/>
            <a:ext cx="3703891" cy="1512168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В саду поспели яблоки. С какой яблони собирает мальчик яблоки? Почему он использует для работы лестницу?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CCA692-4715-2996-6704-E311CFE00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13684" r="57375" b="17547"/>
          <a:stretch/>
        </p:blipFill>
        <p:spPr>
          <a:xfrm>
            <a:off x="5580112" y="566422"/>
            <a:ext cx="2920950" cy="3915773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72AA679-CDBB-A000-0788-806226235A26}"/>
              </a:ext>
            </a:extLst>
          </p:cNvPr>
          <p:cNvSpPr txBox="1"/>
          <p:nvPr/>
        </p:nvSpPr>
        <p:spPr>
          <a:xfrm>
            <a:off x="5072113" y="4797152"/>
            <a:ext cx="3600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На острове растут пальмы. Какая пальма выше, какая ниже? Покажи.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857250" y="642938"/>
            <a:ext cx="7672388" cy="500062"/>
          </a:xfrm>
        </p:spPr>
        <p:txBody>
          <a:bodyPr/>
          <a:lstStyle/>
          <a:p>
            <a:pPr algn="ctr"/>
            <a:r>
              <a:rPr lang="ru-RU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Внимательно рассмотри картинку</a:t>
            </a:r>
          </a:p>
        </p:txBody>
      </p:sp>
      <p:pic>
        <p:nvPicPr>
          <p:cNvPr id="8196" name="Содержимое 6" descr="cfbf9141b07a7f1d567a829705382640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7" b="3607"/>
          <a:stretch/>
        </p:blipFill>
        <p:spPr>
          <a:xfrm>
            <a:off x="4572000" y="642938"/>
            <a:ext cx="4303528" cy="4517840"/>
          </a:xfr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857D808-E6BB-EF1B-4C62-B99791E33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552" y="5373216"/>
            <a:ext cx="4032448" cy="1006297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Рассмотри картинку. Кто из мальчиков высокий, а кто низкий? (мальчик в красной рубашке высокий, а в футболке – низкий). Какой дерево выше, какое ниже?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335825F-045A-3E2E-28D4-66AD18995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9" t="17538" r="53767" b="8263"/>
          <a:stretch/>
        </p:blipFill>
        <p:spPr>
          <a:xfrm>
            <a:off x="337678" y="608338"/>
            <a:ext cx="4032448" cy="4608512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6A0DA3C-EAD9-E66E-FEDA-060977D91819}"/>
              </a:ext>
            </a:extLst>
          </p:cNvPr>
          <p:cNvSpPr txBox="1"/>
          <p:nvPr/>
        </p:nvSpPr>
        <p:spPr>
          <a:xfrm>
            <a:off x="4843080" y="5299862"/>
            <a:ext cx="4032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На поляне растут деревья дуб и береза. На каком дереве сидит белочка? (на дубе), а на каком дереве сидит снегирь? (на березе) Какое дерево выше, какое ниже?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7672388" cy="700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Рассмотри внимательно картинку (закрепляем понятия высокий-низкий, цвет, форму)</a:t>
            </a:r>
          </a:p>
        </p:txBody>
      </p:sp>
      <p:pic>
        <p:nvPicPr>
          <p:cNvPr id="10244" name="Содержимое 4" descr="45cb47928f34a49bddc1d36fa81853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3658" y="864394"/>
            <a:ext cx="4118163" cy="4148782"/>
          </a:xfr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1D7E116-9C2E-B855-448C-55766316C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14470" y="5157192"/>
            <a:ext cx="4456952" cy="1560111"/>
          </a:xfrm>
        </p:spPr>
        <p:txBody>
          <a:bodyPr>
            <a:normAutofit/>
          </a:bodyPr>
          <a:lstStyle/>
          <a:p>
            <a:pPr algn="just"/>
            <a:r>
              <a:rPr lang="ru-RU" sz="14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На опушке леса гуляли веселые снеговики. Какой снеговик самый высокий? (в синем шарфике) Какой снеговик самый низкий? </a:t>
            </a:r>
            <a:r>
              <a:rPr lang="ru-RU" sz="14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(в </a:t>
            </a:r>
            <a:r>
              <a:rPr lang="ru-RU" sz="14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розовом шарфике) Сколько игрушек на высокой елке? (три) Сколько игрушек на елочке пониже? (два)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D385FFB-9755-3517-A809-7BEE4A6FF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19" y="864394"/>
            <a:ext cx="3914683" cy="5135836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4644008" y="5229200"/>
            <a:ext cx="4109888" cy="115212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b="1" dirty="0" smtClean="0"/>
              <a:t>Жили дедушка и бабушка в своем небольшом домике. На дворе у них росли  ель и береза. Они часто спорили, какое дерево выше? Ребята, какое дерево высокое, а какое низкое? (ель высокая, а береза низкая)</a:t>
            </a:r>
            <a:endParaRPr lang="ru-RU" b="1" dirty="0"/>
          </a:p>
        </p:txBody>
      </p:sp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529513" cy="9858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картинку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Закрепляем понятия высокий –низкий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1" y="5157192"/>
            <a:ext cx="3975554" cy="1192168"/>
          </a:xfrm>
        </p:spPr>
        <p:txBody>
          <a:bodyPr>
            <a:normAutofit fontScale="92500"/>
          </a:bodyPr>
          <a:lstStyle/>
          <a:p>
            <a:r>
              <a:rPr lang="ru-RU" sz="1600" b="1" dirty="0" smtClean="0"/>
              <a:t>Жили-были у кедра лесные зверюшки. Белка  - в дупле, филин – на ветке кедра, а ёжик - под кедром. У кого домик находится выше всех? (у филина) У кого домик находится ниже всех? (у ёжика)</a:t>
            </a:r>
            <a:endParaRPr lang="ru-RU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3" t="11858" r="6162" b="24898"/>
          <a:stretch/>
        </p:blipFill>
        <p:spPr bwMode="auto">
          <a:xfrm>
            <a:off x="4860031" y="620688"/>
            <a:ext cx="3791795" cy="4408346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t="11965" r="50000" b="25258"/>
          <a:stretch/>
        </p:blipFill>
        <p:spPr bwMode="auto">
          <a:xfrm>
            <a:off x="467543" y="620688"/>
            <a:ext cx="3759531" cy="4336338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711880" cy="3729785"/>
          </a:xfrm>
        </p:spPr>
        <p:txBody>
          <a:bodyPr>
            <a:normAutofit/>
          </a:bodyPr>
          <a:lstStyle/>
          <a:p>
            <a:pPr algn="just"/>
            <a:r>
              <a:rPr lang="ru-RU" sz="1600" b="1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Зверята играли в веселые игры. Стали спорить, кто сможет выше всех залезть на дерево. Ребята, кто выиграл? Кто залез выше остальных? (Кот </a:t>
            </a:r>
            <a:r>
              <a:rPr lang="ru-RU" sz="1600" b="1" dirty="0" err="1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Матроскин</a:t>
            </a:r>
            <a:r>
              <a:rPr lang="ru-RU" sz="1600" b="1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) Как залезла на дерево мартышка? (ниже кота </a:t>
            </a:r>
            <a:r>
              <a:rPr lang="ru-RU" sz="1600" b="1" dirty="0" err="1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Матроскина</a:t>
            </a:r>
            <a:r>
              <a:rPr lang="ru-RU" sz="1600" b="1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) Кто не смог подняться высоко, кто залез низко? (медвежонок Коала)</a:t>
            </a:r>
            <a:endParaRPr lang="ru-RU" sz="1600" b="1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6" t="14495" r="3512" b="4656"/>
          <a:stretch/>
        </p:blipFill>
        <p:spPr bwMode="auto">
          <a:xfrm>
            <a:off x="395536" y="476672"/>
            <a:ext cx="5040560" cy="5771938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Окаймление</Template>
  <TotalTime>350</TotalTime>
  <Words>459</Words>
  <Application>Microsoft Office PowerPoint</Application>
  <PresentationFormat>Экран (4:3)</PresentationFormat>
  <Paragraphs>33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Окаймление</vt:lpstr>
      <vt:lpstr>МУНИЦИПАЛЬНОЕ ДОШКОЛЬНОЕ ОБРАЗОВАТЕЛЬНОЕ УЧРЕЖДЕНИЕ  «ДЕТСКИЙ САД «СКАЗКА» Г. НАДЫМА» (МДОУ «Детский сад «Сказка» г. Надыма») </vt:lpstr>
      <vt:lpstr>ЦЕЛЬ: </vt:lpstr>
      <vt:lpstr>Жили два друга Саша и Сережа. Дома их стояли на одной улице. Саша жил на самом верхнем этаже, а Сережа в одноэтажном доме. В каких домах живут мальчики? Чей дом выше, а чей ниже?</vt:lpstr>
      <vt:lpstr>Внимательно рассмотри на картинки</vt:lpstr>
      <vt:lpstr>предметы по высоте.  Внимательно рассмотри картинку.</vt:lpstr>
      <vt:lpstr>Внимательно рассмотри картинку</vt:lpstr>
      <vt:lpstr>Рассмотри внимательно картинку (закрепляем понятия высокий-низкий, цвет, форму)</vt:lpstr>
      <vt:lpstr>картинку.  Закрепляем понятия высокий –низкий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города Абакана «Детский сад «Иванушка»</dc:title>
  <dc:creator>Таня</dc:creator>
  <cp:lastModifiedBy>Andromeda</cp:lastModifiedBy>
  <cp:revision>30</cp:revision>
  <dcterms:created xsi:type="dcterms:W3CDTF">2020-05-28T15:02:01Z</dcterms:created>
  <dcterms:modified xsi:type="dcterms:W3CDTF">2024-08-21T07:26:22Z</dcterms:modified>
</cp:coreProperties>
</file>