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diagrams/colors6.xml" ContentType="application/vnd.openxmlformats-officedocument.drawingml.diagramColors+xml"/>
  <Override PartName="/ppt/diagrams/drawing6.xml" ContentType="application/vnd.openxmlformats-officedocument.drawingml.diagramDrawing+xml"/>
  <Override PartName="/ppt/slideLayouts/slideLayout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5.xml" ContentType="application/vnd.openxmlformats-officedocument.drawingml.diagramData+xml"/>
  <Override PartName="/ppt/diagrams/drawing5.xml" ContentType="application/vnd.openxmlformats-officedocument.drawingml.diagramDrawing+xml"/>
  <Override PartName="/ppt/diagrams/layout4.xml" ContentType="application/vnd.openxmlformats-officedocument.drawingml.diagramLayout+xml"/>
  <Override PartName="/ppt/slides/slide3.xml" ContentType="application/vnd.openxmlformats-officedocument.presentationml.slide+xml"/>
  <Override PartName="/ppt/diagrams/data4.xml" ContentType="application/vnd.openxmlformats-officedocument.drawingml.diagramData+xml"/>
  <Override PartName="/ppt/diagrams/quickStyle3.xml" ContentType="application/vnd.openxmlformats-officedocument.drawingml.diagramQuickStyle+xml"/>
  <Override PartName="/ppt/diagrams/colors4.xml" ContentType="application/vnd.openxmlformats-officedocument.drawingml.diagramColors+xml"/>
  <Override PartName="/ppt/diagrams/data3.xml" ContentType="application/vnd.openxmlformats-officedocument.drawingml.diagramData+xml"/>
  <Override PartName="/ppt/slideLayouts/slideLayout2.xml" ContentType="application/vnd.openxmlformats-officedocument.presentationml.slideLayout+xml"/>
  <Override PartName="/ppt/diagrams/quickStyle5.xml" ContentType="application/vnd.openxmlformats-officedocument.drawingml.diagramQuickStyle+xml"/>
  <Override PartName="/ppt/diagrams/layout6.xml" ContentType="application/vnd.openxmlformats-officedocument.drawingml.diagramLayout+xml"/>
  <Override PartName="/ppt/diagrams/quickStyle2.xml" ContentType="application/vnd.openxmlformats-officedocument.drawingml.diagramQuickStyle+xml"/>
  <Override PartName="/ppt/diagrams/quickStyle6.xml" ContentType="application/vnd.openxmlformats-officedocument.drawingml.diagramQuickStyle+xml"/>
  <Override PartName="/ppt/diagrams/drawing3.xml" ContentType="application/vnd.openxmlformats-officedocument.drawingml.diagramDrawing+xml"/>
  <Override PartName="/ppt/diagrams/layout2.xml" ContentType="application/vnd.openxmlformats-officedocument.drawingml.diagramLayout+xml"/>
  <Override PartName="/ppt/diagrams/data2.xml" ContentType="application/vnd.openxmlformats-officedocument.drawingml.diagramData+xml"/>
  <Override PartName="/ppt/diagrams/drawing2.xml" ContentType="application/vnd.openxmlformats-officedocument.drawingml.diagramDrawing+xml"/>
  <Override PartName="/ppt/slides/slide7.xml" ContentType="application/vnd.openxmlformats-officedocument.presentationml.slide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presProps.xml" ContentType="application/vnd.openxmlformats-officedocument.presentationml.presProps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diagrams/quickStyle1.xml" ContentType="application/vnd.openxmlformats-officedocument.drawingml.diagramQuickStyl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diagrams/quickStyle4.xml" ContentType="application/vnd.openxmlformats-officedocument.drawingml.diagramQuickStyl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drawing4.xml" ContentType="application/vnd.openxmlformats-officedocument.drawingml.diagramDrawing+xml"/>
  <Override PartName="/ppt/diagrams/colors5.xml" ContentType="application/vnd.openxmlformats-officedocument.drawingml.diagramColors+xml"/>
  <Override PartName="/ppt/diagrams/colors3.xml" ContentType="application/vnd.openxmlformats-officedocument.drawingml.diagramColors+xml"/>
  <Override PartName="/ppt/viewProps.xml" ContentType="application/vnd.openxmlformats-officedocument.presentationml.viewProps+xml"/>
  <Override PartName="/ppt/diagrams/drawing1.xml" ContentType="application/vnd.openxmlformats-officedocument.drawingml.diagramDrawing+xml"/>
  <Override PartName="/ppt/diagrams/data6.xml" ContentType="application/vnd.openxmlformats-officedocument.drawingml.diagramData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8" d="100"/>
          <a:sy n="108" d="100"/>
        </p:scale>
        <p:origin x="678" y="84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diagrams/_rels/data1.xml.rels><?xml version="1.0" encoding="UTF-8" standalone="yes"?><Relationships xmlns="http://schemas.openxmlformats.org/package/2006/relationships"><Relationship Id="rId1" Type="http://schemas.microsoft.com/office/2007/relationships/diagramDrawing" Target="../diagrams/drawing1.xml" /></Relationships>
</file>

<file path=ppt/diagrams/_rels/data2.xml.rels><?xml version="1.0" encoding="UTF-8" standalone="yes"?><Relationships xmlns="http://schemas.openxmlformats.org/package/2006/relationships"><Relationship Id="rId1" Type="http://schemas.microsoft.com/office/2007/relationships/diagramDrawing" Target="../diagrams/drawing2.xml" /></Relationships>
</file>

<file path=ppt/diagrams/_rels/data3.xml.rels><?xml version="1.0" encoding="UTF-8" standalone="yes"?><Relationships xmlns="http://schemas.openxmlformats.org/package/2006/relationships"><Relationship Id="rId1" Type="http://schemas.microsoft.com/office/2007/relationships/diagramDrawing" Target="../diagrams/drawing3.xml" /></Relationships>
</file>

<file path=ppt/diagrams/_rels/data4.xml.rels><?xml version="1.0" encoding="UTF-8" standalone="yes"?><Relationships xmlns="http://schemas.openxmlformats.org/package/2006/relationships"><Relationship Id="rId1" Type="http://schemas.microsoft.com/office/2007/relationships/diagramDrawing" Target="../diagrams/drawing4.xml" /></Relationships>
</file>

<file path=ppt/diagrams/_rels/data5.xml.rels><?xml version="1.0" encoding="UTF-8" standalone="yes"?><Relationships xmlns="http://schemas.openxmlformats.org/package/2006/relationships"><Relationship Id="rId1" Type="http://schemas.microsoft.com/office/2007/relationships/diagramDrawing" Target="../diagrams/drawing5.xml" /></Relationships>
</file>

<file path=ppt/diagrams/_rels/data6.xml.rels><?xml version="1.0" encoding="UTF-8" standalone="yes"?><Relationships xmlns="http://schemas.openxmlformats.org/package/2006/relationships"><Relationship Id="rId1" Type="http://schemas.microsoft.com/office/2007/relationships/diagramDrawing" Target="../diagrams/drawing6.xml" /></Relationships>
</file>

<file path=ppt/diagrams/_rels/drawing1.xml.rels><?xml version="1.0" encoding="UTF-8" standalone="yes"?><Relationships xmlns="http://schemas.openxmlformats.org/package/2006/relationships"></Relationships>
</file>

<file path=ppt/diagrams/_rels/drawing2.xml.rels><?xml version="1.0" encoding="UTF-8" standalone="yes"?><Relationships xmlns="http://schemas.openxmlformats.org/package/2006/relationships"></Relationships>
</file>

<file path=ppt/diagrams/_rels/drawing3.xml.rels><?xml version="1.0" encoding="UTF-8" standalone="yes"?><Relationships xmlns="http://schemas.openxmlformats.org/package/2006/relationships"></Relationships>
</file>

<file path=ppt/diagrams/_rels/drawing4.xml.rels><?xml version="1.0" encoding="UTF-8" standalone="yes"?><Relationships xmlns="http://schemas.openxmlformats.org/package/2006/relationships"></Relationships>
</file>

<file path=ppt/diagrams/_rels/drawing5.xml.rels><?xml version="1.0" encoding="UTF-8" standalone="yes"?><Relationships xmlns="http://schemas.openxmlformats.org/package/2006/relationships"></Relationships>
</file>

<file path=ppt/diagrams/_rels/drawing6.xml.rels><?xml version="1.0" encoding="UTF-8" standalone="yes"?><Relationships xmlns="http://schemas.openxmlformats.org/package/2006/relationships"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466FFC4A-786E-4C8D-93D8-002CEB9A4A2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894BC668-737C-430E-9935-CBA6A9CDBD46}">
      <dgm:prSet phldrT="[Текст]" custT="1"/>
      <dgm:spPr bwMode="auto">
        <a:solidFill>
          <a:schemeClr val="accent1"/>
        </a:solidFill>
      </dgm:spPr>
      <dgm:t>
        <a:bodyPr vert="horz" anchor="ctr"/>
        <a:lstStyle/>
        <a:p>
          <a:pPr marL="0" indent="0" algn="ctr" defTabSz="1244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800">
              <a:solidFill>
                <a:schemeClr val="bg1"/>
              </a:solidFill>
            </a:rPr>
            <a:t>Фонетика</a:t>
          </a:r>
          <a:endParaRPr/>
        </a:p>
      </dgm:t>
    </dgm:pt>
    <dgm:pt modelId="{BDEC4D78-1C95-4C82-A190-45EE99539A1A}" type="parTrans" cxnId="{C3B67CDF-B38A-4D26-A920-4804D38DA0F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512AC3A-8C9E-4423-AD6F-B91FDE1746AC}" type="sibTrans" cxnId="{C3B67CDF-B38A-4D26-A920-4804D38DA0F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1AC8398-78ED-4A53-A5E7-CFFECD7C3EB8}">
      <dgm:prSet phldrT="[Текст]" custT="1"/>
      <dgm:spPr bwMode="auto"/>
      <dgm:t>
        <a:bodyPr vert="horz" anchor="ctr"/>
        <a:lstStyle/>
        <a:p>
          <a:pPr marL="0" indent="0" algn="ctr" defTabSz="1066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/>
            <a:t>Фонематика</a:t>
          </a:r>
          <a:r>
            <a:rPr lang="ru-RU" sz="2400"/>
            <a:t> </a:t>
          </a:r>
          <a:endParaRPr/>
        </a:p>
      </dgm:t>
    </dgm:pt>
    <dgm:pt modelId="{D433361F-7B1C-4039-8676-8046F9A82AD0}" type="parTrans" cxnId="{67DD5443-C560-4656-AC44-C35CB4885E7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DF508F7-8689-411E-A060-E94D1E658524}" type="sibTrans" cxnId="{67DD5443-C560-4656-AC44-C35CB4885E7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9AEFA02-94D0-4DC9-879E-3C8D62A90587}">
      <dgm:prSet phldrT="[Текст]" custT="1"/>
      <dgm:spPr bwMode="auto"/>
      <dgm:t>
        <a:bodyPr vert="horz" anchor="ctr"/>
        <a:lstStyle/>
        <a:p>
          <a:pPr marL="0" indent="0" algn="ctr" defTabSz="14223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3200"/>
            <a:t>Лексика </a:t>
          </a:r>
          <a:endParaRPr/>
        </a:p>
      </dgm:t>
    </dgm:pt>
    <dgm:pt modelId="{1222DB0A-4096-4B06-B23B-1037EB2415C1}" type="parTrans" cxnId="{D892EF18-9F3D-4FD7-B13C-8DD39A7F1AC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5880779-1A3D-4DBE-B414-E839037B482F}" type="sibTrans" cxnId="{D892EF18-9F3D-4FD7-B13C-8DD39A7F1AC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957CA8A-FEB4-4EF2-BDDC-C71DEABC30C6}">
      <dgm:prSet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1556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Грамматика </a:t>
          </a:r>
          <a:endParaRPr/>
        </a:p>
      </dgm:t>
    </dgm:pt>
    <dgm:pt modelId="{EBBAB467-DE7D-444A-A936-3CDB9F7DA3BB}" type="parTrans" cxnId="{19C0E041-54A1-47AF-8ACE-DA05C563075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3C323B6-3C2B-4EE4-BFC5-862BE7380753}" type="sibTrans" cxnId="{19C0E041-54A1-47AF-8ACE-DA05C563075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19BD394-CDEB-4BEC-84FA-41278CB68721}">
      <dgm:prSet phldrT="[Текст]" custT="1"/>
      <dgm:spPr bwMode="auto"/>
      <dgm:t>
        <a:bodyPr vert="horz" anchor="ctr"/>
        <a:lstStyle/>
        <a:p>
          <a:pPr marL="0" indent="0" algn="ctr" defTabSz="14223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3200"/>
            <a:t>Связная речь</a:t>
          </a:r>
          <a:endParaRPr/>
        </a:p>
      </dgm:t>
    </dgm:pt>
    <dgm:pt modelId="{E821FE9C-209D-4692-AE21-CE009E51BFEC}" type="parTrans" cxnId="{140BED65-2CCA-49EC-A5A7-18A74586D17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A1F810A-474D-4D69-A494-EB1E3181B337}" type="sibTrans" cxnId="{140BED65-2CCA-49EC-A5A7-18A74586D17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BF9761E-7024-4B93-87EF-453C28215669}" type="pres">
      <dgm:prSet presAssocID="{466FFC4A-786E-4C8D-93D8-002CEB9A4A24}" presName="cycle" presStyleCnt="0">
        <dgm:presLayoutVars>
          <dgm:dir val="norm"/>
          <dgm:resizeHandles val="exact"/>
        </dgm:presLayoutVars>
      </dgm:prSet>
      <dgm:spPr bwMode="auto"/>
    </dgm:pt>
    <dgm:pt modelId="{BB202170-6BB3-4D8E-9E3A-D4B5C53FD5A9}" type="pres">
      <dgm:prSet presAssocID="{894BC668-737C-430E-9935-CBA6A9CDBD46}" presName="node" presStyleLbl="node1" presStyleIdx="0" presStyleCnt="5">
        <dgm:presLayoutVars>
          <dgm:bulletEnabled val="1"/>
        </dgm:presLayoutVars>
      </dgm:prSet>
      <dgm:spPr bwMode="auto"/>
    </dgm:pt>
    <dgm:pt modelId="{5F98BE9A-A385-4B21-81CD-7856B4CF1704}" type="pres">
      <dgm:prSet presAssocID="{894BC668-737C-430E-9935-CBA6A9CDBD46}" presName="spNode" presStyleCnt="0"/>
      <dgm:spPr bwMode="auto"/>
    </dgm:pt>
    <dgm:pt modelId="{8C8466EA-FA7B-41B1-BC3C-FF6BE5AD3AD9}" type="pres">
      <dgm:prSet presAssocID="{6512AC3A-8C9E-4423-AD6F-B91FDE1746AC}" presName="sibTrans" presStyleLbl="sibTrans1D1" presStyleIdx="0" presStyleCnt="5"/>
      <dgm:spPr bwMode="auto"/>
    </dgm:pt>
    <dgm:pt modelId="{1C6BC13B-BEBC-4852-9EB3-3298E5F9DBF5}" type="pres">
      <dgm:prSet presAssocID="{91AC8398-78ED-4A53-A5E7-CFFECD7C3EB8}" presName="node" presStyleLbl="node1" presStyleIdx="1" presStyleCnt="5">
        <dgm:presLayoutVars>
          <dgm:bulletEnabled val="1"/>
        </dgm:presLayoutVars>
      </dgm:prSet>
      <dgm:spPr bwMode="auto"/>
    </dgm:pt>
    <dgm:pt modelId="{B1A55830-0AB7-4763-AADE-DEDF4B5C6455}" type="pres">
      <dgm:prSet presAssocID="{91AC8398-78ED-4A53-A5E7-CFFECD7C3EB8}" presName="spNode" presStyleCnt="0"/>
      <dgm:spPr bwMode="auto"/>
    </dgm:pt>
    <dgm:pt modelId="{FC517488-6057-4CDA-BAB8-6AC44843383E}" type="pres">
      <dgm:prSet presAssocID="{7DF508F7-8689-411E-A060-E94D1E658524}" presName="sibTrans" presStyleLbl="sibTrans1D1" presStyleIdx="1" presStyleCnt="5"/>
      <dgm:spPr bwMode="auto"/>
    </dgm:pt>
    <dgm:pt modelId="{BFCCA1EA-B65B-4570-ABB8-711F334DFC6E}" type="pres">
      <dgm:prSet presAssocID="{A9AEFA02-94D0-4DC9-879E-3C8D62A90587}" presName="node" presStyleLbl="node1" presStyleIdx="2" presStyleCnt="5">
        <dgm:presLayoutVars>
          <dgm:bulletEnabled val="1"/>
        </dgm:presLayoutVars>
      </dgm:prSet>
      <dgm:spPr bwMode="auto"/>
    </dgm:pt>
    <dgm:pt modelId="{D5DB90DF-6824-4C9F-8AB4-C362718929DC}" type="pres">
      <dgm:prSet presAssocID="{A9AEFA02-94D0-4DC9-879E-3C8D62A90587}" presName="spNode" presStyleCnt="0"/>
      <dgm:spPr bwMode="auto"/>
    </dgm:pt>
    <dgm:pt modelId="{F0682398-E67C-4AF2-BDB7-CDBF260EBE51}" type="pres">
      <dgm:prSet presAssocID="{B5880779-1A3D-4DBE-B414-E839037B482F}" presName="sibTrans" presStyleLbl="sibTrans1D1" presStyleIdx="2" presStyleCnt="5"/>
      <dgm:spPr bwMode="auto"/>
    </dgm:pt>
    <dgm:pt modelId="{FE602F6C-1F20-40B9-8607-CFFCF15DDD02}" type="pres">
      <dgm:prSet presAssocID="{2957CA8A-FEB4-4EF2-BDDC-C71DEABC30C6}" presName="node" presStyleLbl="node1" presStyleIdx="3" presStyleCnt="5">
        <dgm:presLayoutVars>
          <dgm:bulletEnabled val="1"/>
        </dgm:presLayoutVars>
      </dgm:prSet>
      <dgm:spPr bwMode="auto"/>
    </dgm:pt>
    <dgm:pt modelId="{A6A47ECC-19A7-4F60-98C6-EB262780C43F}" type="pres">
      <dgm:prSet presAssocID="{2957CA8A-FEB4-4EF2-BDDC-C71DEABC30C6}" presName="spNode" presStyleCnt="0"/>
      <dgm:spPr bwMode="auto"/>
    </dgm:pt>
    <dgm:pt modelId="{15FE9542-2A2D-46F8-AFF6-31CE56D69F24}" type="pres">
      <dgm:prSet presAssocID="{33C323B6-3C2B-4EE4-BFC5-862BE7380753}" presName="sibTrans" presStyleLbl="sibTrans1D1" presStyleIdx="3" presStyleCnt="5"/>
      <dgm:spPr bwMode="auto"/>
    </dgm:pt>
    <dgm:pt modelId="{2A136582-5613-491B-AE05-7BD6AAD29EEA}" type="pres">
      <dgm:prSet presAssocID="{219BD394-CDEB-4BEC-84FA-41278CB68721}" presName="node" presStyleLbl="node1" presStyleIdx="4" presStyleCnt="5">
        <dgm:presLayoutVars>
          <dgm:bulletEnabled val="1"/>
        </dgm:presLayoutVars>
      </dgm:prSet>
      <dgm:spPr bwMode="auto"/>
    </dgm:pt>
    <dgm:pt modelId="{E5D14DDA-B432-41A4-AEC2-7A518A30D296}" type="pres">
      <dgm:prSet presAssocID="{219BD394-CDEB-4BEC-84FA-41278CB68721}" presName="spNode" presStyleCnt="0"/>
      <dgm:spPr bwMode="auto"/>
    </dgm:pt>
    <dgm:pt modelId="{F54946B7-7ADA-4F94-8FF5-99920F62D899}" type="pres">
      <dgm:prSet presAssocID="{0A1F810A-474D-4D69-A494-EB1E3181B337}" presName="sibTrans" presStyleLbl="sibTrans1D1" presStyleIdx="4" presStyleCnt="5"/>
      <dgm:spPr bwMode="auto"/>
    </dgm:pt>
  </dgm:ptLst>
  <dgm:cxnLst>
    <dgm:cxn modelId="{4AC4CD0F-03C8-4019-9334-8341E821F59B}" type="presOf" srcId="{894BC668-737C-430E-9935-CBA6A9CDBD46}" destId="{BB202170-6BB3-4D8E-9E3A-D4B5C53FD5A9}" srcOrd="0" destOrd="0" presId="urn:microsoft.com/office/officeart/2005/8/layout/cycle6"/>
    <dgm:cxn modelId="{BB0E7C18-E609-44B8-BA61-39C07F217A26}" type="presOf" srcId="{0A1F810A-474D-4D69-A494-EB1E3181B337}" destId="{F54946B7-7ADA-4F94-8FF5-99920F62D899}" srcOrd="0" destOrd="0" presId="urn:microsoft.com/office/officeart/2005/8/layout/cycle6"/>
    <dgm:cxn modelId="{D892EF18-9F3D-4FD7-B13C-8DD39A7F1ACA}" srcId="{466FFC4A-786E-4C8D-93D8-002CEB9A4A24}" destId="{A9AEFA02-94D0-4DC9-879E-3C8D62A90587}" srcOrd="2" destOrd="0" parTransId="{1222DB0A-4096-4B06-B23B-1037EB2415C1}" sibTransId="{B5880779-1A3D-4DBE-B414-E839037B482F}"/>
    <dgm:cxn modelId="{1F882F31-CB53-4AB7-B232-40872F069F1A}" type="presOf" srcId="{33C323B6-3C2B-4EE4-BFC5-862BE7380753}" destId="{15FE9542-2A2D-46F8-AFF6-31CE56D69F24}" srcOrd="0" destOrd="0" presId="urn:microsoft.com/office/officeart/2005/8/layout/cycle6"/>
    <dgm:cxn modelId="{4852B03A-F491-47CE-85A1-C6F3E390082A}" type="presOf" srcId="{91AC8398-78ED-4A53-A5E7-CFFECD7C3EB8}" destId="{1C6BC13B-BEBC-4852-9EB3-3298E5F9DBF5}" srcOrd="0" destOrd="0" presId="urn:microsoft.com/office/officeart/2005/8/layout/cycle6"/>
    <dgm:cxn modelId="{19C0E041-54A1-47AF-8ACE-DA05C5630752}" srcId="{466FFC4A-786E-4C8D-93D8-002CEB9A4A24}" destId="{2957CA8A-FEB4-4EF2-BDDC-C71DEABC30C6}" srcOrd="3" destOrd="0" parTransId="{EBBAB467-DE7D-444A-A936-3CDB9F7DA3BB}" sibTransId="{33C323B6-3C2B-4EE4-BFC5-862BE7380753}"/>
    <dgm:cxn modelId="{67DD5443-C560-4656-AC44-C35CB4885E7C}" srcId="{466FFC4A-786E-4C8D-93D8-002CEB9A4A24}" destId="{91AC8398-78ED-4A53-A5E7-CFFECD7C3EB8}" srcOrd="1" destOrd="0" parTransId="{D433361F-7B1C-4039-8676-8046F9A82AD0}" sibTransId="{7DF508F7-8689-411E-A060-E94D1E658524}"/>
    <dgm:cxn modelId="{140BED65-2CCA-49EC-A5A7-18A74586D176}" srcId="{466FFC4A-786E-4C8D-93D8-002CEB9A4A24}" destId="{219BD394-CDEB-4BEC-84FA-41278CB68721}" srcOrd="4" destOrd="0" parTransId="{E821FE9C-209D-4692-AE21-CE009E51BFEC}" sibTransId="{0A1F810A-474D-4D69-A494-EB1E3181B337}"/>
    <dgm:cxn modelId="{A6F9F66A-6008-408D-81B8-C5BEAF360FC1}" type="presOf" srcId="{6512AC3A-8C9E-4423-AD6F-B91FDE1746AC}" destId="{8C8466EA-FA7B-41B1-BC3C-FF6BE5AD3AD9}" srcOrd="0" destOrd="0" presId="urn:microsoft.com/office/officeart/2005/8/layout/cycle6"/>
    <dgm:cxn modelId="{F4F11A56-BF19-44BC-B7AA-80F9EFBE8B66}" type="presOf" srcId="{B5880779-1A3D-4DBE-B414-E839037B482F}" destId="{F0682398-E67C-4AF2-BDB7-CDBF260EBE51}" srcOrd="0" destOrd="0" presId="urn:microsoft.com/office/officeart/2005/8/layout/cycle6"/>
    <dgm:cxn modelId="{AAD54AA9-3257-47FA-8B4A-C1D481FFD1CB}" type="presOf" srcId="{7DF508F7-8689-411E-A060-E94D1E658524}" destId="{FC517488-6057-4CDA-BAB8-6AC44843383E}" srcOrd="0" destOrd="0" presId="urn:microsoft.com/office/officeart/2005/8/layout/cycle6"/>
    <dgm:cxn modelId="{0164DABA-927C-448D-9699-8D5729060161}" type="presOf" srcId="{2957CA8A-FEB4-4EF2-BDDC-C71DEABC30C6}" destId="{FE602F6C-1F20-40B9-8607-CFFCF15DDD02}" srcOrd="0" destOrd="0" presId="urn:microsoft.com/office/officeart/2005/8/layout/cycle6"/>
    <dgm:cxn modelId="{A2B03BBB-2B23-493E-B0AC-F2DC3E8E83D1}" type="presOf" srcId="{A9AEFA02-94D0-4DC9-879E-3C8D62A90587}" destId="{BFCCA1EA-B65B-4570-ABB8-711F334DFC6E}" srcOrd="0" destOrd="0" presId="urn:microsoft.com/office/officeart/2005/8/layout/cycle6"/>
    <dgm:cxn modelId="{9C6CBDCA-327E-4662-A97A-C21E3060F0A2}" type="presOf" srcId="{466FFC4A-786E-4C8D-93D8-002CEB9A4A24}" destId="{2BF9761E-7024-4B93-87EF-453C28215669}" srcOrd="0" destOrd="0" presId="urn:microsoft.com/office/officeart/2005/8/layout/cycle6"/>
    <dgm:cxn modelId="{C3B67CDF-B38A-4D26-A920-4804D38DA0F6}" srcId="{466FFC4A-786E-4C8D-93D8-002CEB9A4A24}" destId="{894BC668-737C-430E-9935-CBA6A9CDBD46}" srcOrd="0" destOrd="0" parTransId="{BDEC4D78-1C95-4C82-A190-45EE99539A1A}" sibTransId="{6512AC3A-8C9E-4423-AD6F-B91FDE1746AC}"/>
    <dgm:cxn modelId="{D3E456E8-244D-4776-8214-D2A21BE06CA5}" type="presOf" srcId="{219BD394-CDEB-4BEC-84FA-41278CB68721}" destId="{2A136582-5613-491B-AE05-7BD6AAD29EEA}" srcOrd="0" destOrd="0" presId="urn:microsoft.com/office/officeart/2005/8/layout/cycle6"/>
    <dgm:cxn modelId="{38A16A5D-7AAD-44B7-ABE5-A65BC7ECA25D}" type="presParOf" srcId="{2BF9761E-7024-4B93-87EF-453C28215669}" destId="{BB202170-6BB3-4D8E-9E3A-D4B5C53FD5A9}" srcOrd="0" destOrd="0" presId="urn:microsoft.com/office/officeart/2005/8/layout/cycle6"/>
    <dgm:cxn modelId="{2F65C0DC-BCF4-444E-BB41-8FCB1D650A68}" type="presParOf" srcId="{2BF9761E-7024-4B93-87EF-453C28215669}" destId="{5F98BE9A-A385-4B21-81CD-7856B4CF1704}" srcOrd="1" destOrd="0" presId="urn:microsoft.com/office/officeart/2005/8/layout/cycle6"/>
    <dgm:cxn modelId="{5BC1F513-C958-4ED6-907B-6A20537A822E}" type="presParOf" srcId="{2BF9761E-7024-4B93-87EF-453C28215669}" destId="{8C8466EA-FA7B-41B1-BC3C-FF6BE5AD3AD9}" srcOrd="2" destOrd="0" presId="urn:microsoft.com/office/officeart/2005/8/layout/cycle6"/>
    <dgm:cxn modelId="{C29C8301-06DA-4889-BC98-3A29E28EFBA6}" type="presParOf" srcId="{2BF9761E-7024-4B93-87EF-453C28215669}" destId="{1C6BC13B-BEBC-4852-9EB3-3298E5F9DBF5}" srcOrd="3" destOrd="0" presId="urn:microsoft.com/office/officeart/2005/8/layout/cycle6"/>
    <dgm:cxn modelId="{F83C9683-F321-4DAF-8DF8-5AB1F4E4E6EF}" type="presParOf" srcId="{2BF9761E-7024-4B93-87EF-453C28215669}" destId="{B1A55830-0AB7-4763-AADE-DEDF4B5C6455}" srcOrd="4" destOrd="0" presId="urn:microsoft.com/office/officeart/2005/8/layout/cycle6"/>
    <dgm:cxn modelId="{53ED8952-C956-463E-AEF6-C185B5D120E4}" type="presParOf" srcId="{2BF9761E-7024-4B93-87EF-453C28215669}" destId="{FC517488-6057-4CDA-BAB8-6AC44843383E}" srcOrd="5" destOrd="0" presId="urn:microsoft.com/office/officeart/2005/8/layout/cycle6"/>
    <dgm:cxn modelId="{117706E5-B196-4865-B937-3D62BF01F3CD}" type="presParOf" srcId="{2BF9761E-7024-4B93-87EF-453C28215669}" destId="{BFCCA1EA-B65B-4570-ABB8-711F334DFC6E}" srcOrd="6" destOrd="0" presId="urn:microsoft.com/office/officeart/2005/8/layout/cycle6"/>
    <dgm:cxn modelId="{60FFFD71-5F25-4985-BC3E-2206009C26AF}" type="presParOf" srcId="{2BF9761E-7024-4B93-87EF-453C28215669}" destId="{D5DB90DF-6824-4C9F-8AB4-C362718929DC}" srcOrd="7" destOrd="0" presId="urn:microsoft.com/office/officeart/2005/8/layout/cycle6"/>
    <dgm:cxn modelId="{0E6DC812-FEB6-4C7C-8B37-98E1805AA364}" type="presParOf" srcId="{2BF9761E-7024-4B93-87EF-453C28215669}" destId="{F0682398-E67C-4AF2-BDB7-CDBF260EBE51}" srcOrd="8" destOrd="0" presId="urn:microsoft.com/office/officeart/2005/8/layout/cycle6"/>
    <dgm:cxn modelId="{18DAB438-182C-4AD8-86AD-3C9DD5AF9E36}" type="presParOf" srcId="{2BF9761E-7024-4B93-87EF-453C28215669}" destId="{FE602F6C-1F20-40B9-8607-CFFCF15DDD02}" srcOrd="9" destOrd="0" presId="urn:microsoft.com/office/officeart/2005/8/layout/cycle6"/>
    <dgm:cxn modelId="{A4BE1C86-83B1-4966-AE12-0E55A9B1BB72}" type="presParOf" srcId="{2BF9761E-7024-4B93-87EF-453C28215669}" destId="{A6A47ECC-19A7-4F60-98C6-EB262780C43F}" srcOrd="10" destOrd="0" presId="urn:microsoft.com/office/officeart/2005/8/layout/cycle6"/>
    <dgm:cxn modelId="{42B9A2A2-62FE-4955-ADBF-2311BF96EA73}" type="presParOf" srcId="{2BF9761E-7024-4B93-87EF-453C28215669}" destId="{15FE9542-2A2D-46F8-AFF6-31CE56D69F24}" srcOrd="11" destOrd="0" presId="urn:microsoft.com/office/officeart/2005/8/layout/cycle6"/>
    <dgm:cxn modelId="{DCC8CB0A-CA62-4570-8F69-E76D05D7D17F}" type="presParOf" srcId="{2BF9761E-7024-4B93-87EF-453C28215669}" destId="{2A136582-5613-491B-AE05-7BD6AAD29EEA}" srcOrd="12" destOrd="0" presId="urn:microsoft.com/office/officeart/2005/8/layout/cycle6"/>
    <dgm:cxn modelId="{690476D8-1BD0-44B7-87C0-5AB030ED0A02}" type="presParOf" srcId="{2BF9761E-7024-4B93-87EF-453C28215669}" destId="{E5D14DDA-B432-41A4-AEC2-7A518A30D296}" srcOrd="13" destOrd="0" presId="urn:microsoft.com/office/officeart/2005/8/layout/cycle6"/>
    <dgm:cxn modelId="{2F026E78-ECED-473C-B871-13C9DD6779F6}" type="presParOf" srcId="{2BF9761E-7024-4B93-87EF-453C28215669}" destId="{F54946B7-7ADA-4F94-8FF5-99920F62D89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499EB148-CA22-4B0A-8F8B-9A7A4AA47DA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F49B5169-7678-4435-ABE0-1CA5950F376D}">
      <dgm:prSet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8003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Фонетика </a:t>
          </a:r>
          <a:endParaRPr/>
        </a:p>
      </dgm:t>
    </dgm:pt>
    <dgm:pt modelId="{D5B8ED2D-564F-41B6-923F-37F229EADE03}" type="parTrans" cxnId="{A49CB2E7-EA5A-4DE8-A22B-03D8C0970AD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BC91344-407C-4DB9-A3FC-3AFC16BCA4B6}" type="sibTrans" cxnId="{A49CB2E7-EA5A-4DE8-A22B-03D8C0970AD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DB2A9FD-8CF5-4CCD-83E3-72B4679BF305}">
      <dgm:prSet phldrT="[Текст]" custT="1"/>
      <dgm:spPr bwMode="auto"/>
      <dgm:t>
        <a:bodyPr vert="horz" anchor="ctr"/>
        <a:lstStyle/>
        <a:p>
          <a:pPr marL="0" indent="0" algn="ctr" defTabSz="1066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/>
            <a:t>Звукопроизношение </a:t>
          </a:r>
          <a:endParaRPr/>
        </a:p>
      </dgm:t>
    </dgm:pt>
    <dgm:pt modelId="{0C508A5B-AF6E-47D1-850B-BAF9BAB7D2BB}" type="parTrans" cxnId="{323BAB32-9DDD-406B-A498-5A8C56F16DD3}">
      <dgm:prSet/>
      <dgm:spPr bwMode="auto"/>
      <dgm:t>
        <a:bodyPr vert="horz" anchor="ctr"/>
        <a:lstStyle/>
        <a:p>
          <a:pPr marL="0" indent="0" algn="ctr" defTabSz="222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/>
        </a:p>
      </dgm:t>
    </dgm:pt>
    <dgm:pt modelId="{2F8FAC0B-994B-4397-849C-2481401F4745}" type="sibTrans" cxnId="{323BAB32-9DDD-406B-A498-5A8C56F16DD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4D7AC3D-8FCE-4497-B35B-163361475E27}">
      <dgm:prSet phldrT="[Текст]" custT="1"/>
      <dgm:spPr bwMode="auto"/>
      <dgm:t>
        <a:bodyPr vert="horz" anchor="ctr"/>
        <a:lstStyle/>
        <a:p>
          <a:pPr marL="0" indent="0" algn="ctr" defTabSz="1066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/>
            <a:t>Звукослоговая</a:t>
          </a:r>
          <a:r>
            <a:rPr lang="ru-RU" sz="2400"/>
            <a:t> структура слова </a:t>
          </a:r>
          <a:endParaRPr/>
        </a:p>
      </dgm:t>
    </dgm:pt>
    <dgm:pt modelId="{D6DA14A4-3DC4-498C-BDAC-0CE09A0DB9B7}" type="parTrans" cxnId="{E61D86A3-47AE-4E69-A0CA-2A78CAE8F0CF}">
      <dgm:prSet/>
      <dgm:spPr bwMode="auto"/>
      <dgm:t>
        <a:bodyPr vert="horz" anchor="ctr"/>
        <a:lstStyle/>
        <a:p>
          <a:pPr marL="0" indent="0" algn="ctr" defTabSz="222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/>
        </a:p>
      </dgm:t>
    </dgm:pt>
    <dgm:pt modelId="{7B18E375-1FEE-4BF3-9AA9-A2D89403EEFA}" type="sibTrans" cxnId="{E61D86A3-47AE-4E69-A0CA-2A78CAE8F0C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CE38265-878D-44D9-A48E-C4C2DF3B5DC4}">
      <dgm:prSet phldrT="[Текст]" custT="1"/>
      <dgm:spPr bwMode="auto"/>
      <dgm:t>
        <a:bodyPr vert="horz" anchor="ctr"/>
        <a:lstStyle/>
        <a:p>
          <a:pPr marL="0" indent="0" algn="ctr" defTabSz="1066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/>
            <a:t>Просодическая (интонационная) система</a:t>
          </a:r>
          <a:endParaRPr/>
        </a:p>
      </dgm:t>
    </dgm:pt>
    <dgm:pt modelId="{0C6C358D-5641-4396-8DCA-D2DF8D2881F3}" type="parTrans" cxnId="{012AC2A5-01DF-49F5-AFF3-82A8BAE865FF}">
      <dgm:prSet/>
      <dgm:spPr bwMode="auto"/>
      <dgm:t>
        <a:bodyPr vert="horz" anchor="ctr"/>
        <a:lstStyle/>
        <a:p>
          <a:pPr marL="0" indent="0" algn="ctr" defTabSz="222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/>
        </a:p>
      </dgm:t>
    </dgm:pt>
    <dgm:pt modelId="{2F9BA299-AEF6-4F14-8AE1-662125F0D72D}" type="sibTrans" cxnId="{012AC2A5-01DF-49F5-AFF3-82A8BAE865F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9A2BEDD-B70C-4457-84B9-AF3D87024F1B}" type="pres">
      <dgm:prSet presAssocID="{499EB148-CA22-4B0A-8F8B-9A7A4AA47DA9}" presName="Name0" presStyleCnt="0">
        <dgm:presLayoutVars>
          <dgm:chPref val="1"/>
          <dgm:dir val="norm"/>
          <dgm:animOne val="branch"/>
          <dgm:animLvl val="lvl"/>
          <dgm:resizeHandles val="exact"/>
        </dgm:presLayoutVars>
      </dgm:prSet>
      <dgm:spPr bwMode="auto"/>
    </dgm:pt>
    <dgm:pt modelId="{5F779DDF-886A-4D0B-B155-3381F3403988}" type="pres">
      <dgm:prSet presAssocID="{F49B5169-7678-4435-ABE0-1CA5950F376D}" presName="root1" presStyleCnt="0"/>
      <dgm:spPr bwMode="auto"/>
    </dgm:pt>
    <dgm:pt modelId="{5AF69FBB-6185-4AFE-A3C5-83B874497DEC}" type="pres">
      <dgm:prSet presAssocID="{F49B5169-7678-4435-ABE0-1CA5950F376D}" presName="LevelOneTextNode" presStyleLbl="node0" presStyleIdx="0" presStyleCnt="1">
        <dgm:presLayoutVars>
          <dgm:chPref val="3"/>
        </dgm:presLayoutVars>
      </dgm:prSet>
      <dgm:spPr bwMode="auto"/>
    </dgm:pt>
    <dgm:pt modelId="{9556194F-1ADA-4D25-9D30-0D78D990C6E6}" type="pres">
      <dgm:prSet presAssocID="{F49B5169-7678-4435-ABE0-1CA5950F376D}" presName="level2hierChild" presStyleCnt="0"/>
      <dgm:spPr bwMode="auto"/>
    </dgm:pt>
    <dgm:pt modelId="{E122DA75-1F81-4DC1-897C-4163C082A7DF}" type="pres">
      <dgm:prSet presAssocID="{0C508A5B-AF6E-47D1-850B-BAF9BAB7D2BB}" presName="conn2-1" presStyleLbl="parChTrans1D2" presStyleIdx="0" presStyleCnt="3"/>
      <dgm:spPr bwMode="auto"/>
    </dgm:pt>
    <dgm:pt modelId="{5BFBAED0-3F8B-45F8-9D1E-8597105F1B31}" type="pres">
      <dgm:prSet presAssocID="{0C508A5B-AF6E-47D1-850B-BAF9BAB7D2BB}" presName="connTx" presStyleLbl="parChTrans1D2" presStyleIdx="0" presStyleCnt="3"/>
      <dgm:spPr bwMode="auto"/>
    </dgm:pt>
    <dgm:pt modelId="{8015BE75-04C8-4086-A7A7-3A89AD1D073A}" type="pres">
      <dgm:prSet presAssocID="{FDB2A9FD-8CF5-4CCD-83E3-72B4679BF305}" presName="root2" presStyleCnt="0"/>
      <dgm:spPr bwMode="auto"/>
    </dgm:pt>
    <dgm:pt modelId="{32553A73-6F17-45D6-AE9C-90CB155107DF}" type="pres">
      <dgm:prSet presAssocID="{FDB2A9FD-8CF5-4CCD-83E3-72B4679BF305}" presName="LevelTwoTextNode" presStyleLbl="node2" presStyleIdx="0" presStyleCnt="3">
        <dgm:presLayoutVars>
          <dgm:chPref val="3"/>
        </dgm:presLayoutVars>
      </dgm:prSet>
      <dgm:spPr bwMode="auto"/>
    </dgm:pt>
    <dgm:pt modelId="{B90746B2-CB41-4E3F-AC9A-1FAD8594726B}" type="pres">
      <dgm:prSet presAssocID="{FDB2A9FD-8CF5-4CCD-83E3-72B4679BF305}" presName="level3hierChild" presStyleCnt="0"/>
      <dgm:spPr bwMode="auto"/>
    </dgm:pt>
    <dgm:pt modelId="{F999F8A1-73FB-407C-9480-F573CD9E8B4E}" type="pres">
      <dgm:prSet presAssocID="{D6DA14A4-3DC4-498C-BDAC-0CE09A0DB9B7}" presName="conn2-1" presStyleLbl="parChTrans1D2" presStyleIdx="1" presStyleCnt="3"/>
      <dgm:spPr bwMode="auto"/>
    </dgm:pt>
    <dgm:pt modelId="{33F446F2-E32B-463D-87BE-DB5B224226CA}" type="pres">
      <dgm:prSet presAssocID="{D6DA14A4-3DC4-498C-BDAC-0CE09A0DB9B7}" presName="connTx" presStyleLbl="parChTrans1D2" presStyleIdx="1" presStyleCnt="3"/>
      <dgm:spPr bwMode="auto"/>
    </dgm:pt>
    <dgm:pt modelId="{09F72017-ECED-4499-B046-76C3ED330A07}" type="pres">
      <dgm:prSet presAssocID="{D4D7AC3D-8FCE-4497-B35B-163361475E27}" presName="root2" presStyleCnt="0"/>
      <dgm:spPr bwMode="auto"/>
    </dgm:pt>
    <dgm:pt modelId="{37C9436E-8D5E-4131-9586-7C49227B68B1}" type="pres">
      <dgm:prSet presAssocID="{D4D7AC3D-8FCE-4497-B35B-163361475E27}" presName="LevelTwoTextNode" presStyleLbl="node2" presStyleIdx="1" presStyleCnt="3">
        <dgm:presLayoutVars>
          <dgm:chPref val="3"/>
        </dgm:presLayoutVars>
      </dgm:prSet>
      <dgm:spPr bwMode="auto"/>
    </dgm:pt>
    <dgm:pt modelId="{3D2C2F85-BC03-4627-90E6-9D71B44FCC8E}" type="pres">
      <dgm:prSet presAssocID="{D4D7AC3D-8FCE-4497-B35B-163361475E27}" presName="level3hierChild" presStyleCnt="0"/>
      <dgm:spPr bwMode="auto"/>
    </dgm:pt>
    <dgm:pt modelId="{6080E72C-65D3-49C1-81F8-3FC30C81F68D}" type="pres">
      <dgm:prSet presAssocID="{0C6C358D-5641-4396-8DCA-D2DF8D2881F3}" presName="conn2-1" presStyleLbl="parChTrans1D2" presStyleIdx="2" presStyleCnt="3"/>
      <dgm:spPr bwMode="auto"/>
    </dgm:pt>
    <dgm:pt modelId="{FB219E93-7777-4E1A-9328-4AD3F504E12A}" type="pres">
      <dgm:prSet presAssocID="{0C6C358D-5641-4396-8DCA-D2DF8D2881F3}" presName="connTx" presStyleLbl="parChTrans1D2" presStyleIdx="2" presStyleCnt="3"/>
      <dgm:spPr bwMode="auto"/>
    </dgm:pt>
    <dgm:pt modelId="{9DA64391-79D5-428F-B78F-B1080FFF0B25}" type="pres">
      <dgm:prSet presAssocID="{7CE38265-878D-44D9-A48E-C4C2DF3B5DC4}" presName="root2" presStyleCnt="0"/>
      <dgm:spPr bwMode="auto"/>
    </dgm:pt>
    <dgm:pt modelId="{8568C927-4C81-4F5D-BCFB-BB685FC086CD}" type="pres">
      <dgm:prSet presAssocID="{7CE38265-878D-44D9-A48E-C4C2DF3B5DC4}" presName="LevelTwoTextNode" presStyleLbl="node2" presStyleIdx="2" presStyleCnt="3">
        <dgm:presLayoutVars>
          <dgm:chPref val="3"/>
        </dgm:presLayoutVars>
      </dgm:prSet>
      <dgm:spPr bwMode="auto"/>
    </dgm:pt>
    <dgm:pt modelId="{4B1008E2-2725-4AEF-B514-27B80878E439}" type="pres">
      <dgm:prSet presAssocID="{7CE38265-878D-44D9-A48E-C4C2DF3B5DC4}" presName="level3hierChild" presStyleCnt="0"/>
      <dgm:spPr bwMode="auto"/>
    </dgm:pt>
  </dgm:ptLst>
  <dgm:cxnLst>
    <dgm:cxn modelId="{A9254C14-51EE-4354-9434-439C682E5F66}" type="presOf" srcId="{D4D7AC3D-8FCE-4497-B35B-163361475E27}" destId="{37C9436E-8D5E-4131-9586-7C49227B68B1}" srcOrd="0" destOrd="0" presId="urn:microsoft.com/office/officeart/2008/layout/HorizontalMultiLevelHierarchy"/>
    <dgm:cxn modelId="{323BAB32-9DDD-406B-A498-5A8C56F16DD3}" srcId="{F49B5169-7678-4435-ABE0-1CA5950F376D}" destId="{FDB2A9FD-8CF5-4CCD-83E3-72B4679BF305}" srcOrd="0" destOrd="0" parTransId="{0C508A5B-AF6E-47D1-850B-BAF9BAB7D2BB}" sibTransId="{2F8FAC0B-994B-4397-849C-2481401F4745}"/>
    <dgm:cxn modelId="{68A5BA5D-CAF9-4E9D-A077-EA6CF28FFE2F}" type="presOf" srcId="{499EB148-CA22-4B0A-8F8B-9A7A4AA47DA9}" destId="{B9A2BEDD-B70C-4457-84B9-AF3D87024F1B}" srcOrd="0" destOrd="0" presId="urn:microsoft.com/office/officeart/2008/layout/HorizontalMultiLevelHierarchy"/>
    <dgm:cxn modelId="{39F61544-13AC-4405-BBAD-FC106E3B9476}" type="presOf" srcId="{0C6C358D-5641-4396-8DCA-D2DF8D2881F3}" destId="{6080E72C-65D3-49C1-81F8-3FC30C81F68D}" srcOrd="0" destOrd="0" presId="urn:microsoft.com/office/officeart/2008/layout/HorizontalMultiLevelHierarchy"/>
    <dgm:cxn modelId="{F972477E-5C59-49A8-A34C-4B58265C86D1}" type="presOf" srcId="{0C6C358D-5641-4396-8DCA-D2DF8D2881F3}" destId="{FB219E93-7777-4E1A-9328-4AD3F504E12A}" srcOrd="1" destOrd="0" presId="urn:microsoft.com/office/officeart/2008/layout/HorizontalMultiLevelHierarchy"/>
    <dgm:cxn modelId="{7CBA1885-1BCC-497C-8222-0F8056A0B5DC}" type="presOf" srcId="{D6DA14A4-3DC4-498C-BDAC-0CE09A0DB9B7}" destId="{33F446F2-E32B-463D-87BE-DB5B224226CA}" srcOrd="1" destOrd="0" presId="urn:microsoft.com/office/officeart/2008/layout/HorizontalMultiLevelHierarchy"/>
    <dgm:cxn modelId="{06CC5C95-734D-4647-848B-23FF188F5507}" type="presOf" srcId="{0C508A5B-AF6E-47D1-850B-BAF9BAB7D2BB}" destId="{E122DA75-1F81-4DC1-897C-4163C082A7DF}" srcOrd="0" destOrd="0" presId="urn:microsoft.com/office/officeart/2008/layout/HorizontalMultiLevelHierarchy"/>
    <dgm:cxn modelId="{E61D86A3-47AE-4E69-A0CA-2A78CAE8F0CF}" srcId="{F49B5169-7678-4435-ABE0-1CA5950F376D}" destId="{D4D7AC3D-8FCE-4497-B35B-163361475E27}" srcOrd="1" destOrd="0" parTransId="{D6DA14A4-3DC4-498C-BDAC-0CE09A0DB9B7}" sibTransId="{7B18E375-1FEE-4BF3-9AA9-A2D89403EEFA}"/>
    <dgm:cxn modelId="{75B2C4A4-59BD-4115-B30B-BCB3BE6ABA8E}" type="presOf" srcId="{F49B5169-7678-4435-ABE0-1CA5950F376D}" destId="{5AF69FBB-6185-4AFE-A3C5-83B874497DEC}" srcOrd="0" destOrd="0" presId="urn:microsoft.com/office/officeart/2008/layout/HorizontalMultiLevelHierarchy"/>
    <dgm:cxn modelId="{012AC2A5-01DF-49F5-AFF3-82A8BAE865FF}" srcId="{F49B5169-7678-4435-ABE0-1CA5950F376D}" destId="{7CE38265-878D-44D9-A48E-C4C2DF3B5DC4}" srcOrd="2" destOrd="0" parTransId="{0C6C358D-5641-4396-8DCA-D2DF8D2881F3}" sibTransId="{2F9BA299-AEF6-4F14-8AE1-662125F0D72D}"/>
    <dgm:cxn modelId="{C27138D2-4510-4960-8B10-D4F68843267C}" type="presOf" srcId="{0C508A5B-AF6E-47D1-850B-BAF9BAB7D2BB}" destId="{5BFBAED0-3F8B-45F8-9D1E-8597105F1B31}" srcOrd="1" destOrd="0" presId="urn:microsoft.com/office/officeart/2008/layout/HorizontalMultiLevelHierarchy"/>
    <dgm:cxn modelId="{0E9E17D5-19E9-478F-A9F5-B06A9B6292B0}" type="presOf" srcId="{D6DA14A4-3DC4-498C-BDAC-0CE09A0DB9B7}" destId="{F999F8A1-73FB-407C-9480-F573CD9E8B4E}" srcOrd="0" destOrd="0" presId="urn:microsoft.com/office/officeart/2008/layout/HorizontalMultiLevelHierarchy"/>
    <dgm:cxn modelId="{7559C2D7-AD9B-4787-BCD5-0635A7990D2F}" type="presOf" srcId="{FDB2A9FD-8CF5-4CCD-83E3-72B4679BF305}" destId="{32553A73-6F17-45D6-AE9C-90CB155107DF}" srcOrd="0" destOrd="0" presId="urn:microsoft.com/office/officeart/2008/layout/HorizontalMultiLevelHierarchy"/>
    <dgm:cxn modelId="{283CBED9-8F41-4226-A46E-329F21858340}" type="presOf" srcId="{7CE38265-878D-44D9-A48E-C4C2DF3B5DC4}" destId="{8568C927-4C81-4F5D-BCFB-BB685FC086CD}" srcOrd="0" destOrd="0" presId="urn:microsoft.com/office/officeart/2008/layout/HorizontalMultiLevelHierarchy"/>
    <dgm:cxn modelId="{A49CB2E7-EA5A-4DE8-A22B-03D8C0970ADE}" srcId="{499EB148-CA22-4B0A-8F8B-9A7A4AA47DA9}" destId="{F49B5169-7678-4435-ABE0-1CA5950F376D}" srcOrd="0" destOrd="0" parTransId="{D5B8ED2D-564F-41B6-923F-37F229EADE03}" sibTransId="{EBC91344-407C-4DB9-A3FC-3AFC16BCA4B6}"/>
    <dgm:cxn modelId="{D885CB2D-7C47-4126-B4C6-78FFC39E721B}" type="presParOf" srcId="{B9A2BEDD-B70C-4457-84B9-AF3D87024F1B}" destId="{5F779DDF-886A-4D0B-B155-3381F3403988}" srcOrd="0" destOrd="0" presId="urn:microsoft.com/office/officeart/2008/layout/HorizontalMultiLevelHierarchy"/>
    <dgm:cxn modelId="{9307F427-8E6B-4C50-98C3-0DE18A0CF92C}" type="presParOf" srcId="{5F779DDF-886A-4D0B-B155-3381F3403988}" destId="{5AF69FBB-6185-4AFE-A3C5-83B874497DEC}" srcOrd="0" destOrd="0" presId="urn:microsoft.com/office/officeart/2008/layout/HorizontalMultiLevelHierarchy"/>
    <dgm:cxn modelId="{C90CAA24-6B23-49BD-8977-9A457F82C834}" type="presParOf" srcId="{5F779DDF-886A-4D0B-B155-3381F3403988}" destId="{9556194F-1ADA-4D25-9D30-0D78D990C6E6}" srcOrd="1" destOrd="0" presId="urn:microsoft.com/office/officeart/2008/layout/HorizontalMultiLevelHierarchy"/>
    <dgm:cxn modelId="{B2895122-1FBF-44E4-B3DC-7C632ABDDB92}" type="presParOf" srcId="{9556194F-1ADA-4D25-9D30-0D78D990C6E6}" destId="{E122DA75-1F81-4DC1-897C-4163C082A7DF}" srcOrd="0" destOrd="0" presId="urn:microsoft.com/office/officeart/2008/layout/HorizontalMultiLevelHierarchy"/>
    <dgm:cxn modelId="{7A2DAF90-AE67-4207-A643-B0C8101ABBA4}" type="presParOf" srcId="{E122DA75-1F81-4DC1-897C-4163C082A7DF}" destId="{5BFBAED0-3F8B-45F8-9D1E-8597105F1B31}" srcOrd="0" destOrd="0" presId="urn:microsoft.com/office/officeart/2008/layout/HorizontalMultiLevelHierarchy"/>
    <dgm:cxn modelId="{8CB7030C-D9B0-4F39-A573-21A843EA81BC}" type="presParOf" srcId="{9556194F-1ADA-4D25-9D30-0D78D990C6E6}" destId="{8015BE75-04C8-4086-A7A7-3A89AD1D073A}" srcOrd="1" destOrd="0" presId="urn:microsoft.com/office/officeart/2008/layout/HorizontalMultiLevelHierarchy"/>
    <dgm:cxn modelId="{45323302-6EA9-4E71-8ED8-981ABB7EECDF}" type="presParOf" srcId="{8015BE75-04C8-4086-A7A7-3A89AD1D073A}" destId="{32553A73-6F17-45D6-AE9C-90CB155107DF}" srcOrd="0" destOrd="0" presId="urn:microsoft.com/office/officeart/2008/layout/HorizontalMultiLevelHierarchy"/>
    <dgm:cxn modelId="{43ACF03F-4FE8-4E7F-BF24-9062E43EF404}" type="presParOf" srcId="{8015BE75-04C8-4086-A7A7-3A89AD1D073A}" destId="{B90746B2-CB41-4E3F-AC9A-1FAD8594726B}" srcOrd="1" destOrd="0" presId="urn:microsoft.com/office/officeart/2008/layout/HorizontalMultiLevelHierarchy"/>
    <dgm:cxn modelId="{393D8291-E297-4F11-BA8A-2D40CF515878}" type="presParOf" srcId="{9556194F-1ADA-4D25-9D30-0D78D990C6E6}" destId="{F999F8A1-73FB-407C-9480-F573CD9E8B4E}" srcOrd="2" destOrd="0" presId="urn:microsoft.com/office/officeart/2008/layout/HorizontalMultiLevelHierarchy"/>
    <dgm:cxn modelId="{A2D9C905-BD6F-4D1B-9D12-83C1BF189B45}" type="presParOf" srcId="{F999F8A1-73FB-407C-9480-F573CD9E8B4E}" destId="{33F446F2-E32B-463D-87BE-DB5B224226CA}" srcOrd="0" destOrd="0" presId="urn:microsoft.com/office/officeart/2008/layout/HorizontalMultiLevelHierarchy"/>
    <dgm:cxn modelId="{87C809DD-2CB3-433A-8F94-DA9907E56CA3}" type="presParOf" srcId="{9556194F-1ADA-4D25-9D30-0D78D990C6E6}" destId="{09F72017-ECED-4499-B046-76C3ED330A07}" srcOrd="3" destOrd="0" presId="urn:microsoft.com/office/officeart/2008/layout/HorizontalMultiLevelHierarchy"/>
    <dgm:cxn modelId="{1BECDE63-B743-4791-BA33-E6CD561BEE84}" type="presParOf" srcId="{09F72017-ECED-4499-B046-76C3ED330A07}" destId="{37C9436E-8D5E-4131-9586-7C49227B68B1}" srcOrd="0" destOrd="0" presId="urn:microsoft.com/office/officeart/2008/layout/HorizontalMultiLevelHierarchy"/>
    <dgm:cxn modelId="{1AB6C401-8D07-42E8-BF6C-A08A25C807BA}" type="presParOf" srcId="{09F72017-ECED-4499-B046-76C3ED330A07}" destId="{3D2C2F85-BC03-4627-90E6-9D71B44FCC8E}" srcOrd="1" destOrd="0" presId="urn:microsoft.com/office/officeart/2008/layout/HorizontalMultiLevelHierarchy"/>
    <dgm:cxn modelId="{7A35D3E7-575F-41E5-A285-2D61626B53FB}" type="presParOf" srcId="{9556194F-1ADA-4D25-9D30-0D78D990C6E6}" destId="{6080E72C-65D3-49C1-81F8-3FC30C81F68D}" srcOrd="4" destOrd="0" presId="urn:microsoft.com/office/officeart/2008/layout/HorizontalMultiLevelHierarchy"/>
    <dgm:cxn modelId="{B22FD222-8D26-4CB4-A3F0-B224D02057B9}" type="presParOf" srcId="{6080E72C-65D3-49C1-81F8-3FC30C81F68D}" destId="{FB219E93-7777-4E1A-9328-4AD3F504E12A}" srcOrd="0" destOrd="0" presId="urn:microsoft.com/office/officeart/2008/layout/HorizontalMultiLevelHierarchy"/>
    <dgm:cxn modelId="{548FDF2E-8AD7-4822-9461-64DE0BA4C31A}" type="presParOf" srcId="{9556194F-1ADA-4D25-9D30-0D78D990C6E6}" destId="{9DA64391-79D5-428F-B78F-B1080FFF0B25}" srcOrd="5" destOrd="0" presId="urn:microsoft.com/office/officeart/2008/layout/HorizontalMultiLevelHierarchy"/>
    <dgm:cxn modelId="{9A2B1FBF-AD25-4F05-ADBB-AFA2AF76E315}" type="presParOf" srcId="{9DA64391-79D5-428F-B78F-B1080FFF0B25}" destId="{8568C927-4C81-4F5D-BCFB-BB685FC086CD}" srcOrd="0" destOrd="0" presId="urn:microsoft.com/office/officeart/2008/layout/HorizontalMultiLevelHierarchy"/>
    <dgm:cxn modelId="{1360239D-4857-4D41-A044-5317675AC67D}" type="presParOf" srcId="{9DA64391-79D5-428F-B78F-B1080FFF0B25}" destId="{4B1008E2-2725-4AEF-B514-27B80878E43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499EB148-CA22-4B0A-8F8B-9A7A4AA47DA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F49B5169-7678-4435-ABE0-1CA5950F376D}">
      <dgm:prSet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Фонематика</a:t>
          </a:r>
          <a:r>
            <a:rPr lang="ru-RU"/>
            <a:t> </a:t>
          </a:r>
          <a:endParaRPr/>
        </a:p>
      </dgm:t>
    </dgm:pt>
    <dgm:pt modelId="{D5B8ED2D-564F-41B6-923F-37F229EADE03}" type="parTrans" cxnId="{A49CB2E7-EA5A-4DE8-A22B-03D8C0970AD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BC91344-407C-4DB9-A3FC-3AFC16BCA4B6}" type="sibTrans" cxnId="{A49CB2E7-EA5A-4DE8-A22B-03D8C0970AD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DB2A9FD-8CF5-4CCD-83E3-72B4679BF305}">
      <dgm:prSet phldrT="[Текст]" custT="1"/>
      <dgm:spPr bwMode="auto"/>
      <dgm:t>
        <a:bodyPr vert="horz" anchor="ctr"/>
        <a:lstStyle/>
        <a:p>
          <a:pPr marL="0" indent="0" algn="ctr" defTabSz="1066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/>
            <a:t>Фонематическое восприятие </a:t>
          </a:r>
          <a:endParaRPr/>
        </a:p>
      </dgm:t>
    </dgm:pt>
    <dgm:pt modelId="{0C508A5B-AF6E-47D1-850B-BAF9BAB7D2BB}" type="parTrans" cxnId="{323BAB32-9DDD-406B-A498-5A8C56F16DD3}">
      <dgm:prSet/>
      <dgm:spPr bwMode="auto"/>
      <dgm:t>
        <a:bodyPr vert="horz" anchor="ctr"/>
        <a:lstStyle/>
        <a:p>
          <a:pPr marL="0" indent="0" algn="ctr" defTabSz="222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/>
        </a:p>
      </dgm:t>
    </dgm:pt>
    <dgm:pt modelId="{2F8FAC0B-994B-4397-849C-2481401F4745}" type="sibTrans" cxnId="{323BAB32-9DDD-406B-A498-5A8C56F16DD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4D7AC3D-8FCE-4497-B35B-163361475E27}">
      <dgm:prSet phldrT="[Текст]" custT="1"/>
      <dgm:spPr bwMode="auto"/>
      <dgm:t>
        <a:bodyPr vert="horz" anchor="ctr"/>
        <a:lstStyle/>
        <a:p>
          <a:pPr marL="0" indent="0" algn="ctr" defTabSz="1066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/>
            <a:t>Фонематический анализ и синтез </a:t>
          </a:r>
          <a:endParaRPr/>
        </a:p>
      </dgm:t>
    </dgm:pt>
    <dgm:pt modelId="{D6DA14A4-3DC4-498C-BDAC-0CE09A0DB9B7}" type="parTrans" cxnId="{E61D86A3-47AE-4E69-A0CA-2A78CAE8F0CF}">
      <dgm:prSet/>
      <dgm:spPr bwMode="auto"/>
      <dgm:t>
        <a:bodyPr vert="horz" anchor="ctr"/>
        <a:lstStyle/>
        <a:p>
          <a:pPr marL="0" indent="0" algn="ctr" defTabSz="222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/>
        </a:p>
      </dgm:t>
    </dgm:pt>
    <dgm:pt modelId="{7B18E375-1FEE-4BF3-9AA9-A2D89403EEFA}" type="sibTrans" cxnId="{E61D86A3-47AE-4E69-A0CA-2A78CAE8F0C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CE38265-878D-44D9-A48E-C4C2DF3B5DC4}">
      <dgm:prSet phldrT="[Текст]" custT="1"/>
      <dgm:spPr bwMode="auto"/>
      <dgm:t>
        <a:bodyPr vert="horz" anchor="ctr"/>
        <a:lstStyle/>
        <a:p>
          <a:pPr marL="0" indent="0" algn="ctr" defTabSz="1066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/>
            <a:t>Фонематическое представление </a:t>
          </a:r>
          <a:endParaRPr/>
        </a:p>
      </dgm:t>
    </dgm:pt>
    <dgm:pt modelId="{0C6C358D-5641-4396-8DCA-D2DF8D2881F3}" type="parTrans" cxnId="{012AC2A5-01DF-49F5-AFF3-82A8BAE865FF}">
      <dgm:prSet/>
      <dgm:spPr bwMode="auto"/>
      <dgm:t>
        <a:bodyPr vert="horz" anchor="ctr"/>
        <a:lstStyle/>
        <a:p>
          <a:pPr marL="0" indent="0" algn="ctr" defTabSz="222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/>
        </a:p>
      </dgm:t>
    </dgm:pt>
    <dgm:pt modelId="{2F9BA299-AEF6-4F14-8AE1-662125F0D72D}" type="sibTrans" cxnId="{012AC2A5-01DF-49F5-AFF3-82A8BAE865F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9A2BEDD-B70C-4457-84B9-AF3D87024F1B}" type="pres">
      <dgm:prSet presAssocID="{499EB148-CA22-4B0A-8F8B-9A7A4AA47DA9}" presName="Name0" presStyleCnt="0">
        <dgm:presLayoutVars>
          <dgm:chPref val="1"/>
          <dgm:dir val="norm"/>
          <dgm:animOne val="branch"/>
          <dgm:animLvl val="lvl"/>
          <dgm:resizeHandles val="exact"/>
        </dgm:presLayoutVars>
      </dgm:prSet>
      <dgm:spPr bwMode="auto"/>
    </dgm:pt>
    <dgm:pt modelId="{5F779DDF-886A-4D0B-B155-3381F3403988}" type="pres">
      <dgm:prSet presAssocID="{F49B5169-7678-4435-ABE0-1CA5950F376D}" presName="root1" presStyleCnt="0"/>
      <dgm:spPr bwMode="auto"/>
    </dgm:pt>
    <dgm:pt modelId="{5AF69FBB-6185-4AFE-A3C5-83B874497DEC}" type="pres">
      <dgm:prSet presAssocID="{F49B5169-7678-4435-ABE0-1CA5950F376D}" presName="LevelOneTextNode" presStyleLbl="node0" presStyleIdx="0" presStyleCnt="1">
        <dgm:presLayoutVars>
          <dgm:chPref val="3"/>
        </dgm:presLayoutVars>
      </dgm:prSet>
      <dgm:spPr bwMode="auto"/>
    </dgm:pt>
    <dgm:pt modelId="{9556194F-1ADA-4D25-9D30-0D78D990C6E6}" type="pres">
      <dgm:prSet presAssocID="{F49B5169-7678-4435-ABE0-1CA5950F376D}" presName="level2hierChild" presStyleCnt="0"/>
      <dgm:spPr bwMode="auto"/>
    </dgm:pt>
    <dgm:pt modelId="{E122DA75-1F81-4DC1-897C-4163C082A7DF}" type="pres">
      <dgm:prSet presAssocID="{0C508A5B-AF6E-47D1-850B-BAF9BAB7D2BB}" presName="conn2-1" presStyleLbl="parChTrans1D2" presStyleIdx="0" presStyleCnt="3"/>
      <dgm:spPr bwMode="auto"/>
    </dgm:pt>
    <dgm:pt modelId="{5BFBAED0-3F8B-45F8-9D1E-8597105F1B31}" type="pres">
      <dgm:prSet presAssocID="{0C508A5B-AF6E-47D1-850B-BAF9BAB7D2BB}" presName="connTx" presStyleLbl="parChTrans1D2" presStyleIdx="0" presStyleCnt="3"/>
      <dgm:spPr bwMode="auto"/>
    </dgm:pt>
    <dgm:pt modelId="{8015BE75-04C8-4086-A7A7-3A89AD1D073A}" type="pres">
      <dgm:prSet presAssocID="{FDB2A9FD-8CF5-4CCD-83E3-72B4679BF305}" presName="root2" presStyleCnt="0"/>
      <dgm:spPr bwMode="auto"/>
    </dgm:pt>
    <dgm:pt modelId="{32553A73-6F17-45D6-AE9C-90CB155107DF}" type="pres">
      <dgm:prSet presAssocID="{FDB2A9FD-8CF5-4CCD-83E3-72B4679BF305}" presName="LevelTwoTextNode" presStyleLbl="node2" presStyleIdx="0" presStyleCnt="3">
        <dgm:presLayoutVars>
          <dgm:chPref val="3"/>
        </dgm:presLayoutVars>
      </dgm:prSet>
      <dgm:spPr bwMode="auto"/>
    </dgm:pt>
    <dgm:pt modelId="{B90746B2-CB41-4E3F-AC9A-1FAD8594726B}" type="pres">
      <dgm:prSet presAssocID="{FDB2A9FD-8CF5-4CCD-83E3-72B4679BF305}" presName="level3hierChild" presStyleCnt="0"/>
      <dgm:spPr bwMode="auto"/>
    </dgm:pt>
    <dgm:pt modelId="{F999F8A1-73FB-407C-9480-F573CD9E8B4E}" type="pres">
      <dgm:prSet presAssocID="{D6DA14A4-3DC4-498C-BDAC-0CE09A0DB9B7}" presName="conn2-1" presStyleLbl="parChTrans1D2" presStyleIdx="1" presStyleCnt="3"/>
      <dgm:spPr bwMode="auto"/>
    </dgm:pt>
    <dgm:pt modelId="{33F446F2-E32B-463D-87BE-DB5B224226CA}" type="pres">
      <dgm:prSet presAssocID="{D6DA14A4-3DC4-498C-BDAC-0CE09A0DB9B7}" presName="connTx" presStyleLbl="parChTrans1D2" presStyleIdx="1" presStyleCnt="3"/>
      <dgm:spPr bwMode="auto"/>
    </dgm:pt>
    <dgm:pt modelId="{09F72017-ECED-4499-B046-76C3ED330A07}" type="pres">
      <dgm:prSet presAssocID="{D4D7AC3D-8FCE-4497-B35B-163361475E27}" presName="root2" presStyleCnt="0"/>
      <dgm:spPr bwMode="auto"/>
    </dgm:pt>
    <dgm:pt modelId="{37C9436E-8D5E-4131-9586-7C49227B68B1}" type="pres">
      <dgm:prSet presAssocID="{D4D7AC3D-8FCE-4497-B35B-163361475E27}" presName="LevelTwoTextNode" presStyleLbl="node2" presStyleIdx="1" presStyleCnt="3">
        <dgm:presLayoutVars>
          <dgm:chPref val="3"/>
        </dgm:presLayoutVars>
      </dgm:prSet>
      <dgm:spPr bwMode="auto"/>
    </dgm:pt>
    <dgm:pt modelId="{3D2C2F85-BC03-4627-90E6-9D71B44FCC8E}" type="pres">
      <dgm:prSet presAssocID="{D4D7AC3D-8FCE-4497-B35B-163361475E27}" presName="level3hierChild" presStyleCnt="0"/>
      <dgm:spPr bwMode="auto"/>
    </dgm:pt>
    <dgm:pt modelId="{6080E72C-65D3-49C1-81F8-3FC30C81F68D}" type="pres">
      <dgm:prSet presAssocID="{0C6C358D-5641-4396-8DCA-D2DF8D2881F3}" presName="conn2-1" presStyleLbl="parChTrans1D2" presStyleIdx="2" presStyleCnt="3"/>
      <dgm:spPr bwMode="auto"/>
    </dgm:pt>
    <dgm:pt modelId="{FB219E93-7777-4E1A-9328-4AD3F504E12A}" type="pres">
      <dgm:prSet presAssocID="{0C6C358D-5641-4396-8DCA-D2DF8D2881F3}" presName="connTx" presStyleLbl="parChTrans1D2" presStyleIdx="2" presStyleCnt="3"/>
      <dgm:spPr bwMode="auto"/>
    </dgm:pt>
    <dgm:pt modelId="{9DA64391-79D5-428F-B78F-B1080FFF0B25}" type="pres">
      <dgm:prSet presAssocID="{7CE38265-878D-44D9-A48E-C4C2DF3B5DC4}" presName="root2" presStyleCnt="0"/>
      <dgm:spPr bwMode="auto"/>
    </dgm:pt>
    <dgm:pt modelId="{8568C927-4C81-4F5D-BCFB-BB685FC086CD}" type="pres">
      <dgm:prSet presAssocID="{7CE38265-878D-44D9-A48E-C4C2DF3B5DC4}" presName="LevelTwoTextNode" presStyleLbl="node2" presStyleIdx="2" presStyleCnt="3">
        <dgm:presLayoutVars>
          <dgm:chPref val="3"/>
        </dgm:presLayoutVars>
      </dgm:prSet>
      <dgm:spPr bwMode="auto"/>
    </dgm:pt>
    <dgm:pt modelId="{4B1008E2-2725-4AEF-B514-27B80878E439}" type="pres">
      <dgm:prSet presAssocID="{7CE38265-878D-44D9-A48E-C4C2DF3B5DC4}" presName="level3hierChild" presStyleCnt="0"/>
      <dgm:spPr bwMode="auto"/>
    </dgm:pt>
  </dgm:ptLst>
  <dgm:cxnLst>
    <dgm:cxn modelId="{A9254C14-51EE-4354-9434-439C682E5F66}" type="presOf" srcId="{D4D7AC3D-8FCE-4497-B35B-163361475E27}" destId="{37C9436E-8D5E-4131-9586-7C49227B68B1}" srcOrd="0" destOrd="0" presId="urn:microsoft.com/office/officeart/2008/layout/HorizontalMultiLevelHierarchy"/>
    <dgm:cxn modelId="{323BAB32-9DDD-406B-A498-5A8C56F16DD3}" srcId="{F49B5169-7678-4435-ABE0-1CA5950F376D}" destId="{FDB2A9FD-8CF5-4CCD-83E3-72B4679BF305}" srcOrd="0" destOrd="0" parTransId="{0C508A5B-AF6E-47D1-850B-BAF9BAB7D2BB}" sibTransId="{2F8FAC0B-994B-4397-849C-2481401F4745}"/>
    <dgm:cxn modelId="{68A5BA5D-CAF9-4E9D-A077-EA6CF28FFE2F}" type="presOf" srcId="{499EB148-CA22-4B0A-8F8B-9A7A4AA47DA9}" destId="{B9A2BEDD-B70C-4457-84B9-AF3D87024F1B}" srcOrd="0" destOrd="0" presId="urn:microsoft.com/office/officeart/2008/layout/HorizontalMultiLevelHierarchy"/>
    <dgm:cxn modelId="{39F61544-13AC-4405-BBAD-FC106E3B9476}" type="presOf" srcId="{0C6C358D-5641-4396-8DCA-D2DF8D2881F3}" destId="{6080E72C-65D3-49C1-81F8-3FC30C81F68D}" srcOrd="0" destOrd="0" presId="urn:microsoft.com/office/officeart/2008/layout/HorizontalMultiLevelHierarchy"/>
    <dgm:cxn modelId="{F972477E-5C59-49A8-A34C-4B58265C86D1}" type="presOf" srcId="{0C6C358D-5641-4396-8DCA-D2DF8D2881F3}" destId="{FB219E93-7777-4E1A-9328-4AD3F504E12A}" srcOrd="1" destOrd="0" presId="urn:microsoft.com/office/officeart/2008/layout/HorizontalMultiLevelHierarchy"/>
    <dgm:cxn modelId="{7CBA1885-1BCC-497C-8222-0F8056A0B5DC}" type="presOf" srcId="{D6DA14A4-3DC4-498C-BDAC-0CE09A0DB9B7}" destId="{33F446F2-E32B-463D-87BE-DB5B224226CA}" srcOrd="1" destOrd="0" presId="urn:microsoft.com/office/officeart/2008/layout/HorizontalMultiLevelHierarchy"/>
    <dgm:cxn modelId="{06CC5C95-734D-4647-848B-23FF188F5507}" type="presOf" srcId="{0C508A5B-AF6E-47D1-850B-BAF9BAB7D2BB}" destId="{E122DA75-1F81-4DC1-897C-4163C082A7DF}" srcOrd="0" destOrd="0" presId="urn:microsoft.com/office/officeart/2008/layout/HorizontalMultiLevelHierarchy"/>
    <dgm:cxn modelId="{E61D86A3-47AE-4E69-A0CA-2A78CAE8F0CF}" srcId="{F49B5169-7678-4435-ABE0-1CA5950F376D}" destId="{D4D7AC3D-8FCE-4497-B35B-163361475E27}" srcOrd="1" destOrd="0" parTransId="{D6DA14A4-3DC4-498C-BDAC-0CE09A0DB9B7}" sibTransId="{7B18E375-1FEE-4BF3-9AA9-A2D89403EEFA}"/>
    <dgm:cxn modelId="{75B2C4A4-59BD-4115-B30B-BCB3BE6ABA8E}" type="presOf" srcId="{F49B5169-7678-4435-ABE0-1CA5950F376D}" destId="{5AF69FBB-6185-4AFE-A3C5-83B874497DEC}" srcOrd="0" destOrd="0" presId="urn:microsoft.com/office/officeart/2008/layout/HorizontalMultiLevelHierarchy"/>
    <dgm:cxn modelId="{012AC2A5-01DF-49F5-AFF3-82A8BAE865FF}" srcId="{F49B5169-7678-4435-ABE0-1CA5950F376D}" destId="{7CE38265-878D-44D9-A48E-C4C2DF3B5DC4}" srcOrd="2" destOrd="0" parTransId="{0C6C358D-5641-4396-8DCA-D2DF8D2881F3}" sibTransId="{2F9BA299-AEF6-4F14-8AE1-662125F0D72D}"/>
    <dgm:cxn modelId="{C27138D2-4510-4960-8B10-D4F68843267C}" type="presOf" srcId="{0C508A5B-AF6E-47D1-850B-BAF9BAB7D2BB}" destId="{5BFBAED0-3F8B-45F8-9D1E-8597105F1B31}" srcOrd="1" destOrd="0" presId="urn:microsoft.com/office/officeart/2008/layout/HorizontalMultiLevelHierarchy"/>
    <dgm:cxn modelId="{0E9E17D5-19E9-478F-A9F5-B06A9B6292B0}" type="presOf" srcId="{D6DA14A4-3DC4-498C-BDAC-0CE09A0DB9B7}" destId="{F999F8A1-73FB-407C-9480-F573CD9E8B4E}" srcOrd="0" destOrd="0" presId="urn:microsoft.com/office/officeart/2008/layout/HorizontalMultiLevelHierarchy"/>
    <dgm:cxn modelId="{7559C2D7-AD9B-4787-BCD5-0635A7990D2F}" type="presOf" srcId="{FDB2A9FD-8CF5-4CCD-83E3-72B4679BF305}" destId="{32553A73-6F17-45D6-AE9C-90CB155107DF}" srcOrd="0" destOrd="0" presId="urn:microsoft.com/office/officeart/2008/layout/HorizontalMultiLevelHierarchy"/>
    <dgm:cxn modelId="{283CBED9-8F41-4226-A46E-329F21858340}" type="presOf" srcId="{7CE38265-878D-44D9-A48E-C4C2DF3B5DC4}" destId="{8568C927-4C81-4F5D-BCFB-BB685FC086CD}" srcOrd="0" destOrd="0" presId="urn:microsoft.com/office/officeart/2008/layout/HorizontalMultiLevelHierarchy"/>
    <dgm:cxn modelId="{A49CB2E7-EA5A-4DE8-A22B-03D8C0970ADE}" srcId="{499EB148-CA22-4B0A-8F8B-9A7A4AA47DA9}" destId="{F49B5169-7678-4435-ABE0-1CA5950F376D}" srcOrd="0" destOrd="0" parTransId="{D5B8ED2D-564F-41B6-923F-37F229EADE03}" sibTransId="{EBC91344-407C-4DB9-A3FC-3AFC16BCA4B6}"/>
    <dgm:cxn modelId="{D885CB2D-7C47-4126-B4C6-78FFC39E721B}" type="presParOf" srcId="{B9A2BEDD-B70C-4457-84B9-AF3D87024F1B}" destId="{5F779DDF-886A-4D0B-B155-3381F3403988}" srcOrd="0" destOrd="0" presId="urn:microsoft.com/office/officeart/2008/layout/HorizontalMultiLevelHierarchy"/>
    <dgm:cxn modelId="{9307F427-8E6B-4C50-98C3-0DE18A0CF92C}" type="presParOf" srcId="{5F779DDF-886A-4D0B-B155-3381F3403988}" destId="{5AF69FBB-6185-4AFE-A3C5-83B874497DEC}" srcOrd="0" destOrd="0" presId="urn:microsoft.com/office/officeart/2008/layout/HorizontalMultiLevelHierarchy"/>
    <dgm:cxn modelId="{C90CAA24-6B23-49BD-8977-9A457F82C834}" type="presParOf" srcId="{5F779DDF-886A-4D0B-B155-3381F3403988}" destId="{9556194F-1ADA-4D25-9D30-0D78D990C6E6}" srcOrd="1" destOrd="0" presId="urn:microsoft.com/office/officeart/2008/layout/HorizontalMultiLevelHierarchy"/>
    <dgm:cxn modelId="{B2895122-1FBF-44E4-B3DC-7C632ABDDB92}" type="presParOf" srcId="{9556194F-1ADA-4D25-9D30-0D78D990C6E6}" destId="{E122DA75-1F81-4DC1-897C-4163C082A7DF}" srcOrd="0" destOrd="0" presId="urn:microsoft.com/office/officeart/2008/layout/HorizontalMultiLevelHierarchy"/>
    <dgm:cxn modelId="{7A2DAF90-AE67-4207-A643-B0C8101ABBA4}" type="presParOf" srcId="{E122DA75-1F81-4DC1-897C-4163C082A7DF}" destId="{5BFBAED0-3F8B-45F8-9D1E-8597105F1B31}" srcOrd="0" destOrd="0" presId="urn:microsoft.com/office/officeart/2008/layout/HorizontalMultiLevelHierarchy"/>
    <dgm:cxn modelId="{8CB7030C-D9B0-4F39-A573-21A843EA81BC}" type="presParOf" srcId="{9556194F-1ADA-4D25-9D30-0D78D990C6E6}" destId="{8015BE75-04C8-4086-A7A7-3A89AD1D073A}" srcOrd="1" destOrd="0" presId="urn:microsoft.com/office/officeart/2008/layout/HorizontalMultiLevelHierarchy"/>
    <dgm:cxn modelId="{45323302-6EA9-4E71-8ED8-981ABB7EECDF}" type="presParOf" srcId="{8015BE75-04C8-4086-A7A7-3A89AD1D073A}" destId="{32553A73-6F17-45D6-AE9C-90CB155107DF}" srcOrd="0" destOrd="0" presId="urn:microsoft.com/office/officeart/2008/layout/HorizontalMultiLevelHierarchy"/>
    <dgm:cxn modelId="{43ACF03F-4FE8-4E7F-BF24-9062E43EF404}" type="presParOf" srcId="{8015BE75-04C8-4086-A7A7-3A89AD1D073A}" destId="{B90746B2-CB41-4E3F-AC9A-1FAD8594726B}" srcOrd="1" destOrd="0" presId="urn:microsoft.com/office/officeart/2008/layout/HorizontalMultiLevelHierarchy"/>
    <dgm:cxn modelId="{393D8291-E297-4F11-BA8A-2D40CF515878}" type="presParOf" srcId="{9556194F-1ADA-4D25-9D30-0D78D990C6E6}" destId="{F999F8A1-73FB-407C-9480-F573CD9E8B4E}" srcOrd="2" destOrd="0" presId="urn:microsoft.com/office/officeart/2008/layout/HorizontalMultiLevelHierarchy"/>
    <dgm:cxn modelId="{A2D9C905-BD6F-4D1B-9D12-83C1BF189B45}" type="presParOf" srcId="{F999F8A1-73FB-407C-9480-F573CD9E8B4E}" destId="{33F446F2-E32B-463D-87BE-DB5B224226CA}" srcOrd="0" destOrd="0" presId="urn:microsoft.com/office/officeart/2008/layout/HorizontalMultiLevelHierarchy"/>
    <dgm:cxn modelId="{87C809DD-2CB3-433A-8F94-DA9907E56CA3}" type="presParOf" srcId="{9556194F-1ADA-4D25-9D30-0D78D990C6E6}" destId="{09F72017-ECED-4499-B046-76C3ED330A07}" srcOrd="3" destOrd="0" presId="urn:microsoft.com/office/officeart/2008/layout/HorizontalMultiLevelHierarchy"/>
    <dgm:cxn modelId="{1BECDE63-B743-4791-BA33-E6CD561BEE84}" type="presParOf" srcId="{09F72017-ECED-4499-B046-76C3ED330A07}" destId="{37C9436E-8D5E-4131-9586-7C49227B68B1}" srcOrd="0" destOrd="0" presId="urn:microsoft.com/office/officeart/2008/layout/HorizontalMultiLevelHierarchy"/>
    <dgm:cxn modelId="{1AB6C401-8D07-42E8-BF6C-A08A25C807BA}" type="presParOf" srcId="{09F72017-ECED-4499-B046-76C3ED330A07}" destId="{3D2C2F85-BC03-4627-90E6-9D71B44FCC8E}" srcOrd="1" destOrd="0" presId="urn:microsoft.com/office/officeart/2008/layout/HorizontalMultiLevelHierarchy"/>
    <dgm:cxn modelId="{7A35D3E7-575F-41E5-A285-2D61626B53FB}" type="presParOf" srcId="{9556194F-1ADA-4D25-9D30-0D78D990C6E6}" destId="{6080E72C-65D3-49C1-81F8-3FC30C81F68D}" srcOrd="4" destOrd="0" presId="urn:microsoft.com/office/officeart/2008/layout/HorizontalMultiLevelHierarchy"/>
    <dgm:cxn modelId="{B22FD222-8D26-4CB4-A3F0-B224D02057B9}" type="presParOf" srcId="{6080E72C-65D3-49C1-81F8-3FC30C81F68D}" destId="{FB219E93-7777-4E1A-9328-4AD3F504E12A}" srcOrd="0" destOrd="0" presId="urn:microsoft.com/office/officeart/2008/layout/HorizontalMultiLevelHierarchy"/>
    <dgm:cxn modelId="{548FDF2E-8AD7-4822-9461-64DE0BA4C31A}" type="presParOf" srcId="{9556194F-1ADA-4D25-9D30-0D78D990C6E6}" destId="{9DA64391-79D5-428F-B78F-B1080FFF0B25}" srcOrd="5" destOrd="0" presId="urn:microsoft.com/office/officeart/2008/layout/HorizontalMultiLevelHierarchy"/>
    <dgm:cxn modelId="{9A2B1FBF-AD25-4F05-ADBB-AFA2AF76E315}" type="presParOf" srcId="{9DA64391-79D5-428F-B78F-B1080FFF0B25}" destId="{8568C927-4C81-4F5D-BCFB-BB685FC086CD}" srcOrd="0" destOrd="0" presId="urn:microsoft.com/office/officeart/2008/layout/HorizontalMultiLevelHierarchy"/>
    <dgm:cxn modelId="{1360239D-4857-4D41-A044-5317675AC67D}" type="presParOf" srcId="{9DA64391-79D5-428F-B78F-B1080FFF0B25}" destId="{4B1008E2-2725-4AEF-B514-27B80878E43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C19BD8E2-C220-46A6-B4CE-9C9F867189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C5315972-3A68-491F-86B6-4AE5C1A8C648}">
      <dgm:prSet phldrT="[Текст]" custT="1"/>
      <dgm:spPr bwMode="auto"/>
      <dgm:t>
        <a:bodyPr vert="horz" anchor="ctr"/>
        <a:lstStyle/>
        <a:p>
          <a:pPr marL="0" indent="0" algn="ctr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u="sng"/>
            <a:t>Пассивный словарь :</a:t>
          </a:r>
          <a:endParaRPr/>
        </a:p>
        <a:p>
          <a:pPr mar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/>
            <a:t>*понимание существительных</a:t>
          </a:r>
          <a:endParaRPr/>
        </a:p>
        <a:p>
          <a:pPr mar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/>
            <a:t>* понимание действий</a:t>
          </a:r>
          <a:endParaRPr/>
        </a:p>
        <a:p>
          <a:pPr mar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/>
            <a:t>*понимание признаков</a:t>
          </a:r>
          <a:endParaRPr/>
        </a:p>
        <a:p>
          <a:pPr mar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/>
            <a:t>*умение </a:t>
          </a:r>
          <a:r>
            <a:rPr lang="ru-RU" sz="1800"/>
            <a:t>обобщать</a:t>
          </a:r>
          <a:endParaRPr lang="ru-RU" sz="2000"/>
        </a:p>
      </dgm:t>
    </dgm:pt>
    <dgm:pt modelId="{5A5C334D-6E20-444C-B04E-64718EA9D47A}" type="parTrans" cxnId="{C669C665-7585-4E2C-A11E-00766E661D7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923548E-B492-49A7-A82E-CFF1205D0CBB}" type="sibTrans" cxnId="{C669C665-7585-4E2C-A11E-00766E661D7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706510C-DDB9-4C97-9D40-FEEF3086259D}">
      <dgm:prSet phldrT="[Текст]" custT="1"/>
      <dgm:spPr bwMode="auto"/>
      <dgm:t>
        <a:bodyPr vert="horz" anchor="ctr"/>
        <a:lstStyle/>
        <a:p>
          <a:pPr marL="0" indent="0" algn="ctr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u="sng"/>
            <a:t>Понимание различных форм словоизменения:</a:t>
          </a:r>
          <a:endParaRPr/>
        </a:p>
        <a:p>
          <a:pPr mar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/>
            <a:t>* ед. и мн. число сущ.</a:t>
          </a:r>
          <a:endParaRPr/>
        </a:p>
        <a:p>
          <a:pPr mar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/>
            <a:t>* предложно-падежные конструкции</a:t>
          </a:r>
          <a:endParaRPr/>
        </a:p>
        <a:p>
          <a:pPr mar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/>
            <a:t>* уменьшительно- ласкательные существительные</a:t>
          </a:r>
          <a:endParaRPr/>
        </a:p>
        <a:p>
          <a:pPr mar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/>
            <a:t>* ед. и мн. число глаголов</a:t>
          </a:r>
          <a:endParaRPr/>
        </a:p>
        <a:p>
          <a:pPr mar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/>
            <a:t>* различение глаголов с различными приставками</a:t>
          </a:r>
          <a:endParaRPr/>
        </a:p>
        <a:p>
          <a:pPr marL="0" indent="0" algn="ctr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2000"/>
        </a:p>
      </dgm:t>
    </dgm:pt>
    <dgm:pt modelId="{3CB7BD2A-B65B-4A9B-B69C-B69E8AE1609E}" type="parTrans" cxnId="{5693C4AF-E9F1-424C-A77A-34C5994DFAD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EBFBEEA-9BC0-4DFF-9E39-3A7E8812E843}" type="sibTrans" cxnId="{5693C4AF-E9F1-424C-A77A-34C5994DFAD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48433EF-80A5-482E-B7DB-D67F4C3F5D93}">
      <dgm:prSet phldrT="[Текст]" custT="1"/>
      <dgm:spPr bwMode="auto"/>
      <dgm:t>
        <a:bodyPr vert="horz" anchor="ctr"/>
        <a:lstStyle/>
        <a:p>
          <a:pPr marL="0" indent="0" algn="ctr" defTabSz="8889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u="sng"/>
            <a:t>Понимание отдельных предложений и связной речи:</a:t>
          </a:r>
          <a:endParaRPr/>
        </a:p>
        <a:p>
          <a:pPr marL="0" indent="0" algn="l" defTabSz="8889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u="none"/>
            <a:t>* понимание предложений</a:t>
          </a:r>
          <a:endParaRPr/>
        </a:p>
        <a:p>
          <a:pPr marL="0" indent="0" algn="l" defTabSz="8889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u="none"/>
            <a:t>* понимание текста</a:t>
          </a:r>
          <a:endParaRPr/>
        </a:p>
      </dgm:t>
    </dgm:pt>
    <dgm:pt modelId="{79D73EB3-1FCD-4A66-A887-D6FAB80ED105}" type="parTrans" cxnId="{5F987192-0BA5-47C0-BEF6-02B719B146A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8F1C71C-4E24-4C4D-95E1-94BC78510D99}" type="sibTrans" cxnId="{5F987192-0BA5-47C0-BEF6-02B719B146A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FECC674-9070-4CFB-B849-8A0370BB4213}" type="pres">
      <dgm:prSet presAssocID="{C19BD8E2-C220-46A6-B4CE-9C9F86718935}" presName="diagram" presStyleCnt="0">
        <dgm:presLayoutVars>
          <dgm:dir val="norm"/>
          <dgm:resizeHandles val="exact"/>
        </dgm:presLayoutVars>
      </dgm:prSet>
      <dgm:spPr bwMode="auto"/>
    </dgm:pt>
    <dgm:pt modelId="{21AB1387-4576-4A98-99A3-2C94AA6B98F6}" type="pres">
      <dgm:prSet custLinFactNeighborX="-39916" custLinFactNeighborY="-14176" custScaleX="106165" presAssocID="{C5315972-3A68-491F-86B6-4AE5C1A8C648}" presName="node" presStyleLbl="node1" presStyleIdx="0" presStyleCnt="3">
        <dgm:presLayoutVars>
          <dgm:bulletEnabled val="1"/>
        </dgm:presLayoutVars>
      </dgm:prSet>
      <dgm:spPr bwMode="auto"/>
    </dgm:pt>
    <dgm:pt modelId="{3D3B924C-28ED-4929-B2C7-3588F2BD5FE9}" type="pres">
      <dgm:prSet presAssocID="{0923548E-B492-49A7-A82E-CFF1205D0CBB}" presName="sibTrans" presStyleCnt="0"/>
      <dgm:spPr bwMode="auto"/>
    </dgm:pt>
    <dgm:pt modelId="{A56DBD1D-7DD9-428D-832B-74F1B7CBE4F5}" type="pres">
      <dgm:prSet custLinFactNeighborX="-64250" custLinFactNeighborY="52113" custScaleX="94499" custScaleY="129484" presAssocID="{9706510C-DDB9-4C97-9D40-FEEF3086259D}" presName="node" presStyleLbl="node1" presStyleIdx="1" presStyleCnt="3">
        <dgm:presLayoutVars>
          <dgm:bulletEnabled val="1"/>
        </dgm:presLayoutVars>
      </dgm:prSet>
      <dgm:spPr bwMode="auto"/>
    </dgm:pt>
    <dgm:pt modelId="{C49C6E52-05E0-498E-9C9A-F6AC9CC7E23B}" type="pres">
      <dgm:prSet presAssocID="{8EBFBEEA-9BC0-4DFF-9E39-3A7E8812E843}" presName="sibTrans" presStyleCnt="0"/>
      <dgm:spPr bwMode="auto"/>
    </dgm:pt>
    <dgm:pt modelId="{C81C7AF4-DF28-4949-94D6-8B8FCBD3D19A}" type="pres">
      <dgm:prSet custLinFactNeighborX="80201" custLinFactNeighborY="144" presAssocID="{748433EF-80A5-482E-B7DB-D67F4C3F5D93}" presName="node" presStyleLbl="node1" presStyleIdx="2" presStyleCnt="3">
        <dgm:presLayoutVars>
          <dgm:bulletEnabled val="1"/>
        </dgm:presLayoutVars>
      </dgm:prSet>
      <dgm:spPr bwMode="auto"/>
    </dgm:pt>
  </dgm:ptLst>
  <dgm:cxnLst>
    <dgm:cxn modelId="{68EAE814-4459-40E7-A957-A07DAF81658B}" type="presOf" srcId="{C5315972-3A68-491F-86B6-4AE5C1A8C648}" destId="{21AB1387-4576-4A98-99A3-2C94AA6B98F6}" srcOrd="0" destOrd="0" presId="urn:microsoft.com/office/officeart/2005/8/layout/default"/>
    <dgm:cxn modelId="{B3FB0F34-DF4B-4F13-B3D2-4271076BF9C7}" type="presOf" srcId="{748433EF-80A5-482E-B7DB-D67F4C3F5D93}" destId="{C81C7AF4-DF28-4949-94D6-8B8FCBD3D19A}" srcOrd="0" destOrd="0" presId="urn:microsoft.com/office/officeart/2005/8/layout/default"/>
    <dgm:cxn modelId="{C669C665-7585-4E2C-A11E-00766E661D71}" srcId="{C19BD8E2-C220-46A6-B4CE-9C9F86718935}" destId="{C5315972-3A68-491F-86B6-4AE5C1A8C648}" srcOrd="0" destOrd="0" parTransId="{5A5C334D-6E20-444C-B04E-64718EA9D47A}" sibTransId="{0923548E-B492-49A7-A82E-CFF1205D0CBB}"/>
    <dgm:cxn modelId="{5F987192-0BA5-47C0-BEF6-02B719B146A9}" srcId="{C19BD8E2-C220-46A6-B4CE-9C9F86718935}" destId="{748433EF-80A5-482E-B7DB-D67F4C3F5D93}" srcOrd="2" destOrd="0" parTransId="{79D73EB3-1FCD-4A66-A887-D6FAB80ED105}" sibTransId="{68F1C71C-4E24-4C4D-95E1-94BC78510D99}"/>
    <dgm:cxn modelId="{5693C4AF-E9F1-424C-A77A-34C5994DFADD}" srcId="{C19BD8E2-C220-46A6-B4CE-9C9F86718935}" destId="{9706510C-DDB9-4C97-9D40-FEEF3086259D}" srcOrd="1" destOrd="0" parTransId="{3CB7BD2A-B65B-4A9B-B69C-B69E8AE1609E}" sibTransId="{8EBFBEEA-9BC0-4DFF-9E39-3A7E8812E843}"/>
    <dgm:cxn modelId="{63ADCDB1-5D75-410A-8DE8-38D2A1B55495}" type="presOf" srcId="{C19BD8E2-C220-46A6-B4CE-9C9F86718935}" destId="{CFECC674-9070-4CFB-B849-8A0370BB4213}" srcOrd="0" destOrd="0" presId="urn:microsoft.com/office/officeart/2005/8/layout/default"/>
    <dgm:cxn modelId="{0F07FAC5-C6FC-44C5-B9AA-8DC9A9CF2F14}" type="presOf" srcId="{9706510C-DDB9-4C97-9D40-FEEF3086259D}" destId="{A56DBD1D-7DD9-428D-832B-74F1B7CBE4F5}" srcOrd="0" destOrd="0" presId="urn:microsoft.com/office/officeart/2005/8/layout/default"/>
    <dgm:cxn modelId="{7678E8E1-B2D9-4C45-AE63-E1C4C3775A57}" type="presParOf" srcId="{CFECC674-9070-4CFB-B849-8A0370BB4213}" destId="{21AB1387-4576-4A98-99A3-2C94AA6B98F6}" srcOrd="0" destOrd="0" presId="urn:microsoft.com/office/officeart/2005/8/layout/default"/>
    <dgm:cxn modelId="{A4878E37-7639-40CA-A8DB-973D5C986E40}" type="presParOf" srcId="{CFECC674-9070-4CFB-B849-8A0370BB4213}" destId="{3D3B924C-28ED-4929-B2C7-3588F2BD5FE9}" srcOrd="1" destOrd="0" presId="urn:microsoft.com/office/officeart/2005/8/layout/default"/>
    <dgm:cxn modelId="{0294AADA-1C6A-47DA-8176-818AB981A19A}" type="presParOf" srcId="{CFECC674-9070-4CFB-B849-8A0370BB4213}" destId="{A56DBD1D-7DD9-428D-832B-74F1B7CBE4F5}" srcOrd="2" destOrd="0" presId="urn:microsoft.com/office/officeart/2005/8/layout/default"/>
    <dgm:cxn modelId="{11AA602D-CB41-41CA-8CBC-F669ECFA8ADD}" type="presParOf" srcId="{CFECC674-9070-4CFB-B849-8A0370BB4213}" destId="{C49C6E52-05E0-498E-9C9A-F6AC9CC7E23B}" srcOrd="3" destOrd="0" presId="urn:microsoft.com/office/officeart/2005/8/layout/default"/>
    <dgm:cxn modelId="{CAB4D26E-5D03-4763-BFD2-81EC0182CD63}" type="presParOf" srcId="{CFECC674-9070-4CFB-B849-8A0370BB4213}" destId="{C81C7AF4-DF28-4949-94D6-8B8FCBD3D19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C1490E46-BA95-4698-84DA-E367ECFF667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328ECF3A-B3D4-4BBD-B353-6EC92276F0E6}">
      <dgm:prSet phldrT="[Текст]" custT="1"/>
      <dgm:spPr bwMode="auto"/>
      <dgm:t>
        <a:bodyPr vert="horz" anchor="ctr"/>
        <a:lstStyle/>
        <a:p>
          <a:pPr marL="0" indent="0" algn="ctr" defTabSz="1066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/>
            <a:t>Существительные </a:t>
          </a:r>
          <a:endParaRPr/>
        </a:p>
      </dgm:t>
    </dgm:pt>
    <dgm:pt modelId="{165A572C-DA7E-40F8-8F06-2AED83183779}" type="parTrans" cxnId="{8C849A55-6433-4551-A8DA-8732D4DE273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2C4CFB4-F74E-48DC-904E-F0D5EBAD30DC}" type="sibTrans" cxnId="{8C849A55-6433-4551-A8DA-8732D4DE273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5A043F5-16C0-480B-8BE3-8DAF645B4880}">
      <dgm:prSet phldrT="[Текст]"/>
      <dgm:spPr bwMode="auto"/>
      <dgm:t>
        <a:bodyPr vertOverflow="overflow" horzOverflow="overflow" vert="horz" rtlCol="0" fromWordArt="0" anchor="t" forceAA="0" upright="0" compatLnSpc="0"/>
        <a:lstStyle/>
        <a:p>
          <a:pPr marL="228600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Назвать 4-5 существительных по предложенным темам </a:t>
          </a:r>
          <a:endParaRPr/>
        </a:p>
      </dgm:t>
    </dgm:pt>
    <dgm:pt modelId="{4272AE4D-1976-4145-A516-AB8C1B5255CF}" type="parTrans" cxnId="{5F78E907-630F-487F-8432-770D602C2B9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0527108-E6A0-4029-B87B-050B0DA717AD}" type="sibTrans" cxnId="{5F78E907-630F-487F-8432-770D602C2B9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3E04E66-0107-48ED-A534-F89D0E14CDEE}">
      <dgm:prSet phldrT="[Текст]"/>
      <dgm:spPr bwMode="auto"/>
      <dgm:t>
        <a:bodyPr vertOverflow="overflow" horzOverflow="overflow" vert="horz" rtlCol="0" fromWordArt="0" anchor="t" forceAA="0" upright="0" compatLnSpc="0"/>
        <a:lstStyle/>
        <a:p>
          <a:pPr marL="228600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Назвать части тела и предметов</a:t>
          </a:r>
          <a:endParaRPr/>
        </a:p>
      </dgm:t>
    </dgm:pt>
    <dgm:pt modelId="{BA1FBC40-6BE2-43EA-958C-8A9101A5FBFD}" type="parTrans" cxnId="{3258498A-0CDD-451F-B9E6-C49001EC3DE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DE93A44-ED5A-4C9D-A22F-020CDDCE0044}" type="sibTrans" cxnId="{3258498A-0CDD-451F-B9E6-C49001EC3DE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D0EEC68-5BF9-40DC-9DCC-0EED540337E9}">
      <dgm:prSet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Глаголы </a:t>
          </a:r>
          <a:endParaRPr/>
        </a:p>
      </dgm:t>
    </dgm:pt>
    <dgm:pt modelId="{F6D602CF-DADC-4FBE-B813-1E31AC33F0F0}" type="parTrans" cxnId="{90CFA047-8CFA-4896-91B5-F29570646C5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B7EAB7A-035D-45DB-9F60-E14DEEA905D2}" type="sibTrans" cxnId="{90CFA047-8CFA-4896-91B5-F29570646C5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B82971C-6EB4-45E6-A75B-98BAFEA95C15}">
      <dgm:prSet phldrT="[Текст]"/>
      <dgm:spPr bwMode="auto"/>
      <dgm:t>
        <a:bodyPr vertOverflow="overflow" horzOverflow="overflow" vert="horz" rtlCol="0" fromWordArt="0" anchor="t" forceAA="0" upright="0" compatLnSpc="0"/>
        <a:lstStyle/>
        <a:p>
          <a:pPr marL="228600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Ответить на вопросы по картинкам </a:t>
          </a:r>
          <a:endParaRPr/>
        </a:p>
      </dgm:t>
    </dgm:pt>
    <dgm:pt modelId="{FE05856B-232E-4332-93F8-CF6CE0514C86}" type="parTrans" cxnId="{69668F56-A9EF-4009-9FD2-63A02D79CE3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E4A4BA2-9266-4D50-8E3A-F824BCB38FEB}" type="sibTrans" cxnId="{69668F56-A9EF-4009-9FD2-63A02D79CE3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08E2BEE-E349-4A99-8588-8F477C07944E}">
      <dgm:prSet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Прилагательные </a:t>
          </a:r>
          <a:endParaRPr/>
        </a:p>
      </dgm:t>
    </dgm:pt>
    <dgm:pt modelId="{10442FC0-1D41-4E17-8A61-E5E475DD6644}" type="parTrans" cxnId="{53D234B6-C1A9-4864-8F7C-F1EA6D5F47B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7EEE42B-4600-4748-A6FB-CD645DEE10F0}" type="sibTrans" cxnId="{53D234B6-C1A9-4864-8F7C-F1EA6D5F47B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76044A2-3ED9-4374-8289-89B00526F50B}">
      <dgm:prSet phldrT="[Текст]"/>
      <dgm:spPr bwMode="auto"/>
      <dgm:t>
        <a:bodyPr vertOverflow="overflow" horzOverflow="overflow" vert="horz" rtlCol="0" fromWordArt="0" anchor="t" forceAA="0" upright="0" compatLnSpc="0"/>
        <a:lstStyle/>
        <a:p>
          <a:pPr marL="228600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Назвать цвета</a:t>
          </a:r>
          <a:endParaRPr/>
        </a:p>
      </dgm:t>
    </dgm:pt>
    <dgm:pt modelId="{58BD81EA-4453-4A1E-ADBF-4C1882A016FF}" type="parTrans" cxnId="{A6154B69-EFF9-49C3-AFDD-B595BB962E1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8EF8896-6356-49B4-A50B-6E3B98193F24}" type="sibTrans" cxnId="{A6154B69-EFF9-49C3-AFDD-B595BB962E1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3353901-4C5A-4DB2-A45F-EDB0DB0244E2}">
      <dgm:prSet phldrT="[Текст]"/>
      <dgm:spPr bwMode="auto"/>
      <dgm:t>
        <a:bodyPr vertOverflow="overflow" horzOverflow="overflow" vert="horz" rtlCol="0" fromWordArt="0" anchor="t" forceAA="0" upright="0" compatLnSpc="0"/>
        <a:lstStyle/>
        <a:p>
          <a:pPr marL="228600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Назвать форму</a:t>
          </a:r>
          <a:endParaRPr/>
        </a:p>
      </dgm:t>
    </dgm:pt>
    <dgm:pt modelId="{20A34152-FC90-43DB-B58D-07D098914048}" type="parTrans" cxnId="{366AC4C6-F46C-4B60-9DA5-DE4B37F7FBF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1A41957-9CA1-4F3C-B462-DFD690EEC6FA}" type="sibTrans" cxnId="{366AC4C6-F46C-4B60-9DA5-DE4B37F7FBF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84639B6-3FF2-4A3B-B9C6-CD78C9C9D00D}">
      <dgm:prSet phldrT="[Текст]"/>
      <dgm:spPr bwMode="auto"/>
      <dgm:t>
        <a:bodyPr vertOverflow="overflow" horzOverflow="overflow" vert="horz" rtlCol="0" fromWordArt="0" anchor="t" forceAA="0" upright="0" compatLnSpc="0"/>
        <a:lstStyle/>
        <a:p>
          <a:pPr marL="228600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Назвать одним словом (обобщить)</a:t>
          </a:r>
          <a:endParaRPr/>
        </a:p>
      </dgm:t>
    </dgm:pt>
    <dgm:pt modelId="{933D6AC1-4D0F-4C72-AD15-31F7275A9CCB}" type="parTrans" cxnId="{7B059323-9184-48F3-BA09-47E2F60F9CF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75EE1D5-63FC-450B-B259-3C8BEEE06195}" type="sibTrans" cxnId="{7B059323-9184-48F3-BA09-47E2F60F9CF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BB57B72-DA56-4EC3-B5BE-4573D8A41B38}">
      <dgm:prSet phldrT="[Текст]"/>
      <dgm:spPr bwMode="auto"/>
      <dgm:t>
        <a:bodyPr vertOverflow="overflow" horzOverflow="overflow" vert="horz" rtlCol="0" fromWordArt="0" anchor="t" forceAA="0" upright="0" compatLnSpc="0"/>
        <a:lstStyle/>
        <a:p>
          <a:pPr marL="228600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Антонимы </a:t>
          </a:r>
          <a:endParaRPr/>
        </a:p>
      </dgm:t>
    </dgm:pt>
    <dgm:pt modelId="{4DC4BA09-CE1E-4FCF-8F20-41E85C99C468}" type="parTrans" cxnId="{79A37FC5-D242-4C55-9CBC-031875EE3C3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A4DAEE9-94DB-4FFA-A025-7492791FD826}" type="sibTrans" cxnId="{79A37FC5-D242-4C55-9CBC-031875EE3C3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733BCE0-0441-45D4-A194-F3DFBC2902CE}" type="pres">
      <dgm:prSet presAssocID="{C1490E46-BA95-4698-84DA-E367ECFF6677}" presName="Name0" presStyleCnt="0">
        <dgm:presLayoutVars>
          <dgm:dir val="norm"/>
          <dgm:animLvl val="lvl"/>
          <dgm:resizeHandles val="exact"/>
        </dgm:presLayoutVars>
      </dgm:prSet>
      <dgm:spPr bwMode="auto"/>
    </dgm:pt>
    <dgm:pt modelId="{7E24A657-5DF4-42A1-92E7-966D093791A6}" type="pres">
      <dgm:prSet presAssocID="{328ECF3A-B3D4-4BBD-B353-6EC92276F0E6}" presName="composite" presStyleCnt="0"/>
      <dgm:spPr bwMode="auto"/>
    </dgm:pt>
    <dgm:pt modelId="{546A4620-25FE-48DD-B875-B1D47404B5A7}" type="pres">
      <dgm:prSet presAssocID="{328ECF3A-B3D4-4BBD-B353-6EC92276F0E6}" presName="parTx" presStyleLbl="alignNode1" presStyleIdx="0" presStyleCnt="3">
        <dgm:presLayoutVars>
          <dgm:chMax val="0"/>
          <dgm:chPref val="0"/>
          <dgm:bulletEnabled val="1"/>
        </dgm:presLayoutVars>
      </dgm:prSet>
      <dgm:spPr bwMode="auto"/>
    </dgm:pt>
    <dgm:pt modelId="{BB3E2257-FB7F-4492-8165-D397E7F13FC7}" type="pres">
      <dgm:prSet presAssocID="{328ECF3A-B3D4-4BBD-B353-6EC92276F0E6}" presName="desTx" presStyleLbl="alignAccFollowNode1" presStyleIdx="0" presStyleCnt="3">
        <dgm:presLayoutVars>
          <dgm:bulletEnabled val="1"/>
        </dgm:presLayoutVars>
      </dgm:prSet>
      <dgm:spPr bwMode="auto"/>
    </dgm:pt>
    <dgm:pt modelId="{7B8509AD-42BF-4335-A777-BFF9921357CC}" type="pres">
      <dgm:prSet presAssocID="{D2C4CFB4-F74E-48DC-904E-F0D5EBAD30DC}" presName="space" presStyleCnt="0"/>
      <dgm:spPr bwMode="auto"/>
    </dgm:pt>
    <dgm:pt modelId="{6C156160-0850-4686-9E3F-0BCABEDFDEB1}" type="pres">
      <dgm:prSet presAssocID="{6D0EEC68-5BF9-40DC-9DCC-0EED540337E9}" presName="composite" presStyleCnt="0"/>
      <dgm:spPr bwMode="auto"/>
    </dgm:pt>
    <dgm:pt modelId="{30299814-789C-485E-96D7-A7B80CC3054B}" type="pres">
      <dgm:prSet presAssocID="{6D0EEC68-5BF9-40DC-9DCC-0EED540337E9}" presName="parTx" presStyleLbl="alignNode1" presStyleIdx="1" presStyleCnt="3">
        <dgm:presLayoutVars>
          <dgm:chMax val="0"/>
          <dgm:chPref val="0"/>
          <dgm:bulletEnabled val="1"/>
        </dgm:presLayoutVars>
      </dgm:prSet>
      <dgm:spPr bwMode="auto"/>
    </dgm:pt>
    <dgm:pt modelId="{E48C252A-DA0C-4342-94D4-AEE8E3E72AAE}" type="pres">
      <dgm:prSet presAssocID="{6D0EEC68-5BF9-40DC-9DCC-0EED540337E9}" presName="desTx" presStyleLbl="alignAccFollowNode1" presStyleIdx="1" presStyleCnt="3">
        <dgm:presLayoutVars>
          <dgm:bulletEnabled val="1"/>
        </dgm:presLayoutVars>
      </dgm:prSet>
      <dgm:spPr bwMode="auto"/>
    </dgm:pt>
    <dgm:pt modelId="{3AA81C4D-85FA-4F4B-80CD-2D4FB00AA818}" type="pres">
      <dgm:prSet presAssocID="{DB7EAB7A-035D-45DB-9F60-E14DEEA905D2}" presName="space" presStyleCnt="0"/>
      <dgm:spPr bwMode="auto"/>
    </dgm:pt>
    <dgm:pt modelId="{6187DFA7-65B0-4035-9998-131D4246B288}" type="pres">
      <dgm:prSet presAssocID="{F08E2BEE-E349-4A99-8588-8F477C07944E}" presName="composite" presStyleCnt="0"/>
      <dgm:spPr bwMode="auto"/>
    </dgm:pt>
    <dgm:pt modelId="{5B5E6797-C749-4C9C-B1B5-978026DE0503}" type="pres">
      <dgm:prSet presAssocID="{F08E2BEE-E349-4A99-8588-8F477C07944E}" presName="parTx" presStyleLbl="alignNode1" presStyleIdx="2" presStyleCnt="3">
        <dgm:presLayoutVars>
          <dgm:chMax val="0"/>
          <dgm:chPref val="0"/>
          <dgm:bulletEnabled val="1"/>
        </dgm:presLayoutVars>
      </dgm:prSet>
      <dgm:spPr bwMode="auto"/>
    </dgm:pt>
    <dgm:pt modelId="{7B6901FA-325E-4FB4-9E91-89B7E7529C04}" type="pres">
      <dgm:prSet presAssocID="{F08E2BEE-E349-4A99-8588-8F477C07944E}" presName="desTx" presStyleLbl="alignAccFollowNode1" presStyleIdx="2" presStyleCnt="3">
        <dgm:presLayoutVars>
          <dgm:bulletEnabled val="1"/>
        </dgm:presLayoutVars>
      </dgm:prSet>
      <dgm:spPr bwMode="auto"/>
    </dgm:pt>
  </dgm:ptLst>
  <dgm:cxnLst>
    <dgm:cxn modelId="{ED3F7F01-D009-4147-A961-DFE989D0D55F}" type="presOf" srcId="{2B82971C-6EB4-45E6-A75B-98BAFEA95C15}" destId="{E48C252A-DA0C-4342-94D4-AEE8E3E72AAE}" srcOrd="0" destOrd="0" presId="urn:microsoft.com/office/officeart/2005/8/layout/hList1"/>
    <dgm:cxn modelId="{5F78E907-630F-487F-8432-770D602C2B98}" srcId="{328ECF3A-B3D4-4BBD-B353-6EC92276F0E6}" destId="{D5A043F5-16C0-480B-8BE3-8DAF645B4880}" srcOrd="0" destOrd="0" parTransId="{4272AE4D-1976-4145-A516-AB8C1B5255CF}" sibTransId="{E0527108-E6A0-4029-B87B-050B0DA717AD}"/>
    <dgm:cxn modelId="{AD7AB922-DB38-457B-8783-C189BAE00F8C}" type="presOf" srcId="{C1490E46-BA95-4698-84DA-E367ECFF6677}" destId="{0733BCE0-0441-45D4-A194-F3DFBC2902CE}" srcOrd="0" destOrd="0" presId="urn:microsoft.com/office/officeart/2005/8/layout/hList1"/>
    <dgm:cxn modelId="{7B059323-9184-48F3-BA09-47E2F60F9CF1}" srcId="{328ECF3A-B3D4-4BBD-B353-6EC92276F0E6}" destId="{084639B6-3FF2-4A3B-B9C6-CD78C9C9D00D}" srcOrd="2" destOrd="0" parTransId="{933D6AC1-4D0F-4C72-AD15-31F7275A9CCB}" sibTransId="{675EE1D5-63FC-450B-B259-3C8BEEE06195}"/>
    <dgm:cxn modelId="{3460DE25-0278-4BC8-989C-D2E3F74A506C}" type="presOf" srcId="{6D0EEC68-5BF9-40DC-9DCC-0EED540337E9}" destId="{30299814-789C-485E-96D7-A7B80CC3054B}" srcOrd="0" destOrd="0" presId="urn:microsoft.com/office/officeart/2005/8/layout/hList1"/>
    <dgm:cxn modelId="{5E122029-57BF-4904-9526-05AE6B2AB257}" type="presOf" srcId="{63353901-4C5A-4DB2-A45F-EDB0DB0244E2}" destId="{7B6901FA-325E-4FB4-9E91-89B7E7529C04}" srcOrd="0" destOrd="1" presId="urn:microsoft.com/office/officeart/2005/8/layout/hList1"/>
    <dgm:cxn modelId="{90CFA047-8CFA-4896-91B5-F29570646C53}" srcId="{C1490E46-BA95-4698-84DA-E367ECFF6677}" destId="{6D0EEC68-5BF9-40DC-9DCC-0EED540337E9}" srcOrd="1" destOrd="0" parTransId="{F6D602CF-DADC-4FBE-B813-1E31AC33F0F0}" sibTransId="{DB7EAB7A-035D-45DB-9F60-E14DEEA905D2}"/>
    <dgm:cxn modelId="{A6154B69-EFF9-49C3-AFDD-B595BB962E1A}" srcId="{F08E2BEE-E349-4A99-8588-8F477C07944E}" destId="{076044A2-3ED9-4374-8289-89B00526F50B}" srcOrd="0" destOrd="0" parTransId="{58BD81EA-4453-4A1E-ADBF-4C1882A016FF}" sibTransId="{58EF8896-6356-49B4-A50B-6E3B98193F24}"/>
    <dgm:cxn modelId="{D8B04F4D-30A8-424C-BD3F-7BBE6658C62E}" type="presOf" srcId="{F08E2BEE-E349-4A99-8588-8F477C07944E}" destId="{5B5E6797-C749-4C9C-B1B5-978026DE0503}" srcOrd="0" destOrd="0" presId="urn:microsoft.com/office/officeart/2005/8/layout/hList1"/>
    <dgm:cxn modelId="{8C849A55-6433-4551-A8DA-8732D4DE273A}" srcId="{C1490E46-BA95-4698-84DA-E367ECFF6677}" destId="{328ECF3A-B3D4-4BBD-B353-6EC92276F0E6}" srcOrd="0" destOrd="0" parTransId="{165A572C-DA7E-40F8-8F06-2AED83183779}" sibTransId="{D2C4CFB4-F74E-48DC-904E-F0D5EBAD30DC}"/>
    <dgm:cxn modelId="{69668F56-A9EF-4009-9FD2-63A02D79CE3F}" srcId="{6D0EEC68-5BF9-40DC-9DCC-0EED540337E9}" destId="{2B82971C-6EB4-45E6-A75B-98BAFEA95C15}" srcOrd="0" destOrd="0" parTransId="{FE05856B-232E-4332-93F8-CF6CE0514C86}" sibTransId="{7E4A4BA2-9266-4D50-8E3A-F824BCB38FEB}"/>
    <dgm:cxn modelId="{AA626777-5EDE-453F-A1F9-9E69ABFDEBFB}" type="presOf" srcId="{9BB57B72-DA56-4EC3-B5BE-4573D8A41B38}" destId="{BB3E2257-FB7F-4492-8165-D397E7F13FC7}" srcOrd="0" destOrd="3" presId="urn:microsoft.com/office/officeart/2005/8/layout/hList1"/>
    <dgm:cxn modelId="{5749D057-BF78-4801-BE8E-A0202143D8DF}" type="presOf" srcId="{076044A2-3ED9-4374-8289-89B00526F50B}" destId="{7B6901FA-325E-4FB4-9E91-89B7E7529C04}" srcOrd="0" destOrd="0" presId="urn:microsoft.com/office/officeart/2005/8/layout/hList1"/>
    <dgm:cxn modelId="{3258498A-0CDD-451F-B9E6-C49001EC3DE6}" srcId="{328ECF3A-B3D4-4BBD-B353-6EC92276F0E6}" destId="{F3E04E66-0107-48ED-A534-F89D0E14CDEE}" srcOrd="1" destOrd="0" parTransId="{BA1FBC40-6BE2-43EA-958C-8A9101A5FBFD}" sibTransId="{6DE93A44-ED5A-4C9D-A22F-020CDDCE0044}"/>
    <dgm:cxn modelId="{07A1558F-7D1A-47D7-873F-52E6927B35FB}" type="presOf" srcId="{328ECF3A-B3D4-4BBD-B353-6EC92276F0E6}" destId="{546A4620-25FE-48DD-B875-B1D47404B5A7}" srcOrd="0" destOrd="0" presId="urn:microsoft.com/office/officeart/2005/8/layout/hList1"/>
    <dgm:cxn modelId="{DD845496-5BD8-4C91-9918-C032328B749C}" type="presOf" srcId="{D5A043F5-16C0-480B-8BE3-8DAF645B4880}" destId="{BB3E2257-FB7F-4492-8165-D397E7F13FC7}" srcOrd="0" destOrd="0" presId="urn:microsoft.com/office/officeart/2005/8/layout/hList1"/>
    <dgm:cxn modelId="{53D234B6-C1A9-4864-8F7C-F1EA6D5F47B4}" srcId="{C1490E46-BA95-4698-84DA-E367ECFF6677}" destId="{F08E2BEE-E349-4A99-8588-8F477C07944E}" srcOrd="2" destOrd="0" parTransId="{10442FC0-1D41-4E17-8A61-E5E475DD6644}" sibTransId="{E7EEE42B-4600-4748-A6FB-CD645DEE10F0}"/>
    <dgm:cxn modelId="{00AEB8B8-25C9-4386-91D3-F53421C3A6E2}" type="presOf" srcId="{F3E04E66-0107-48ED-A534-F89D0E14CDEE}" destId="{BB3E2257-FB7F-4492-8165-D397E7F13FC7}" srcOrd="0" destOrd="1" presId="urn:microsoft.com/office/officeart/2005/8/layout/hList1"/>
    <dgm:cxn modelId="{98CBDBBD-FCE0-4033-AC7D-03D7D3437A69}" type="presOf" srcId="{084639B6-3FF2-4A3B-B9C6-CD78C9C9D00D}" destId="{BB3E2257-FB7F-4492-8165-D397E7F13FC7}" srcOrd="0" destOrd="2" presId="urn:microsoft.com/office/officeart/2005/8/layout/hList1"/>
    <dgm:cxn modelId="{79A37FC5-D242-4C55-9CBC-031875EE3C3C}" srcId="{328ECF3A-B3D4-4BBD-B353-6EC92276F0E6}" destId="{9BB57B72-DA56-4EC3-B5BE-4573D8A41B38}" srcOrd="3" destOrd="0" parTransId="{4DC4BA09-CE1E-4FCF-8F20-41E85C99C468}" sibTransId="{FA4DAEE9-94DB-4FFA-A025-7492791FD826}"/>
    <dgm:cxn modelId="{366AC4C6-F46C-4B60-9DA5-DE4B37F7FBF7}" srcId="{F08E2BEE-E349-4A99-8588-8F477C07944E}" destId="{63353901-4C5A-4DB2-A45F-EDB0DB0244E2}" srcOrd="1" destOrd="0" parTransId="{20A34152-FC90-43DB-B58D-07D098914048}" sibTransId="{A1A41957-9CA1-4F3C-B462-DFD690EEC6FA}"/>
    <dgm:cxn modelId="{2432C621-595D-41BA-AB78-634BB75D98D7}" type="presParOf" srcId="{0733BCE0-0441-45D4-A194-F3DFBC2902CE}" destId="{7E24A657-5DF4-42A1-92E7-966D093791A6}" srcOrd="0" destOrd="0" presId="urn:microsoft.com/office/officeart/2005/8/layout/hList1"/>
    <dgm:cxn modelId="{F1A53516-2734-4500-9FF8-81FE17CA5102}" type="presParOf" srcId="{7E24A657-5DF4-42A1-92E7-966D093791A6}" destId="{546A4620-25FE-48DD-B875-B1D47404B5A7}" srcOrd="0" destOrd="0" presId="urn:microsoft.com/office/officeart/2005/8/layout/hList1"/>
    <dgm:cxn modelId="{BF2A3373-094E-4913-A050-FB3CA63BBA61}" type="presParOf" srcId="{7E24A657-5DF4-42A1-92E7-966D093791A6}" destId="{BB3E2257-FB7F-4492-8165-D397E7F13FC7}" srcOrd="1" destOrd="0" presId="urn:microsoft.com/office/officeart/2005/8/layout/hList1"/>
    <dgm:cxn modelId="{F6C45F9C-E088-4C49-A624-7D855A42CA12}" type="presParOf" srcId="{0733BCE0-0441-45D4-A194-F3DFBC2902CE}" destId="{7B8509AD-42BF-4335-A777-BFF9921357CC}" srcOrd="1" destOrd="0" presId="urn:microsoft.com/office/officeart/2005/8/layout/hList1"/>
    <dgm:cxn modelId="{D6DEE4DD-8F76-41F8-8552-2A554EC7A1AD}" type="presParOf" srcId="{0733BCE0-0441-45D4-A194-F3DFBC2902CE}" destId="{6C156160-0850-4686-9E3F-0BCABEDFDEB1}" srcOrd="2" destOrd="0" presId="urn:microsoft.com/office/officeart/2005/8/layout/hList1"/>
    <dgm:cxn modelId="{4AC0455A-0273-48DA-975A-88541A325613}" type="presParOf" srcId="{6C156160-0850-4686-9E3F-0BCABEDFDEB1}" destId="{30299814-789C-485E-96D7-A7B80CC3054B}" srcOrd="0" destOrd="0" presId="urn:microsoft.com/office/officeart/2005/8/layout/hList1"/>
    <dgm:cxn modelId="{A82E47C6-EA0D-40A2-A804-FDFA71875420}" type="presParOf" srcId="{6C156160-0850-4686-9E3F-0BCABEDFDEB1}" destId="{E48C252A-DA0C-4342-94D4-AEE8E3E72AAE}" srcOrd="1" destOrd="0" presId="urn:microsoft.com/office/officeart/2005/8/layout/hList1"/>
    <dgm:cxn modelId="{B236D068-A602-4F96-ABD8-0E75C45497F7}" type="presParOf" srcId="{0733BCE0-0441-45D4-A194-F3DFBC2902CE}" destId="{3AA81C4D-85FA-4F4B-80CD-2D4FB00AA818}" srcOrd="3" destOrd="0" presId="urn:microsoft.com/office/officeart/2005/8/layout/hList1"/>
    <dgm:cxn modelId="{0881CE71-6CF5-49FF-B6F6-7EC4F22DB5C8}" type="presParOf" srcId="{0733BCE0-0441-45D4-A194-F3DFBC2902CE}" destId="{6187DFA7-65B0-4035-9998-131D4246B288}" srcOrd="4" destOrd="0" presId="urn:microsoft.com/office/officeart/2005/8/layout/hList1"/>
    <dgm:cxn modelId="{FA7C9EC1-A7F2-4950-B1E0-23F6970648CE}" type="presParOf" srcId="{6187DFA7-65B0-4035-9998-131D4246B288}" destId="{5B5E6797-C749-4C9C-B1B5-978026DE0503}" srcOrd="0" destOrd="0" presId="urn:microsoft.com/office/officeart/2005/8/layout/hList1"/>
    <dgm:cxn modelId="{3D2A837F-FA03-4ADB-A3F8-2664CE99AAF0}" type="presParOf" srcId="{6187DFA7-65B0-4035-9998-131D4246B288}" destId="{7B6901FA-325E-4FB4-9E91-89B7E7529C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65CF1665-EC15-41DE-8989-CBAA958AF8F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1EA2E2F6-E4C3-464C-AE26-4B493734B6B1}">
      <dgm:prSet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6669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Связная речь</a:t>
          </a:r>
          <a:endParaRPr/>
        </a:p>
      </dgm:t>
    </dgm:pt>
    <dgm:pt modelId="{2A268B39-7D5C-4161-8A55-82020C5280B9}" type="parTrans" cxnId="{299A9B25-6103-455B-816F-0C16ED30ECE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4E790CF-B7C2-4E67-8796-990408700D90}" type="sibTrans" cxnId="{299A9B25-6103-455B-816F-0C16ED30ECE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674A82D-A878-4802-A3F5-E9BEC339BA04}">
      <dgm:prSet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6669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Монологическая речь </a:t>
          </a:r>
          <a:endParaRPr/>
        </a:p>
      </dgm:t>
    </dgm:pt>
    <dgm:pt modelId="{B2BBC94B-C8E4-4E9E-874E-A593FFC1A50A}" type="parTrans" cxnId="{DBD13C13-D0BB-4B29-8209-A244FCA79B4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591736F-5691-4B85-9511-F941EF34D1A0}" type="sibTrans" cxnId="{DBD13C13-D0BB-4B29-8209-A244FCA79B4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225B6FF-D815-41FD-BE6D-7D3908271109}">
      <dgm:prSet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6669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/>
            <a:t>Диалогическая речь </a:t>
          </a:r>
          <a:endParaRPr/>
        </a:p>
      </dgm:t>
    </dgm:pt>
    <dgm:pt modelId="{11D3BAEE-19C3-4F3D-9BF0-D8BA81140FDE}" type="parTrans" cxnId="{E599CDDB-9F06-4980-B35B-5A73C49B841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DCEE96F-CE1A-435C-856F-F88776F05944}" type="sibTrans" cxnId="{E599CDDB-9F06-4980-B35B-5A73C49B841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984E848-17C5-4A2E-B8AE-4D4031E59219}" type="pres">
      <dgm:prSet presAssocID="{65CF1665-EC15-41DE-8989-CBAA958AF8FC}" presName="diagram" presStyleCnt="0">
        <dgm:presLayoutVars>
          <dgm:chPref val="1"/>
          <dgm:dir val="norm"/>
          <dgm:animOne val="branch"/>
          <dgm:animLvl val="lvl"/>
          <dgm:resizeHandles val="exact"/>
        </dgm:presLayoutVars>
      </dgm:prSet>
      <dgm:spPr bwMode="auto"/>
    </dgm:pt>
    <dgm:pt modelId="{300B7152-2762-4070-BA0E-3CBAB904EC1C}" type="pres">
      <dgm:prSet presAssocID="{1EA2E2F6-E4C3-464C-AE26-4B493734B6B1}" presName="root" presStyleCnt="0"/>
      <dgm:spPr bwMode="auto"/>
    </dgm:pt>
    <dgm:pt modelId="{4515C1FC-3692-4772-85B9-4B1A4B40F459}" type="pres">
      <dgm:prSet presAssocID="{1EA2E2F6-E4C3-464C-AE26-4B493734B6B1}" presName="rootComposite" presStyleCnt="0"/>
      <dgm:spPr bwMode="auto"/>
    </dgm:pt>
    <dgm:pt modelId="{870ACAD9-4230-4D0C-B395-F1B6A8949DB9}" type="pres">
      <dgm:prSet presAssocID="{1EA2E2F6-E4C3-464C-AE26-4B493734B6B1}" presName="rootText" presStyleLbl="node1" presStyleIdx="0" presStyleCnt="1"/>
      <dgm:spPr bwMode="auto"/>
    </dgm:pt>
    <dgm:pt modelId="{88292951-0DA6-4C39-B496-BA482DA216F3}" type="pres">
      <dgm:prSet presAssocID="{1EA2E2F6-E4C3-464C-AE26-4B493734B6B1}" presName="rootConnector" presStyleLbl="node1" presStyleIdx="0" presStyleCnt="1"/>
      <dgm:spPr bwMode="auto"/>
    </dgm:pt>
    <dgm:pt modelId="{97D68D34-F132-4768-929F-B9277E717C23}" type="pres">
      <dgm:prSet presAssocID="{1EA2E2F6-E4C3-464C-AE26-4B493734B6B1}" presName="childShape" presStyleCnt="0"/>
      <dgm:spPr bwMode="auto"/>
    </dgm:pt>
    <dgm:pt modelId="{C7E9A3F3-08C7-417B-AEFD-52E73B1F959F}" type="pres">
      <dgm:prSet presAssocID="{B2BBC94B-C8E4-4E9E-874E-A593FFC1A50A}" presName="Name13" presStyleLbl="parChTrans1D2" presStyleIdx="0" presStyleCnt="2"/>
      <dgm:spPr bwMode="auto"/>
    </dgm:pt>
    <dgm:pt modelId="{5EEFA5B2-0654-4C41-BC38-EB30B68006C5}" type="pres">
      <dgm:prSet custScaleX="236031" presAssocID="{8674A82D-A878-4802-A3F5-E9BEC339BA04}" presName="childText" presStyleLbl="bgAcc1" presStyleIdx="0" presStyleCnt="2">
        <dgm:presLayoutVars>
          <dgm:bulletEnabled val="1"/>
        </dgm:presLayoutVars>
      </dgm:prSet>
      <dgm:spPr bwMode="auto"/>
    </dgm:pt>
    <dgm:pt modelId="{6F47660C-E66A-4181-AD0F-34483C27FD3F}" type="pres">
      <dgm:prSet presAssocID="{11D3BAEE-19C3-4F3D-9BF0-D8BA81140FDE}" presName="Name13" presStyleLbl="parChTrans1D2" presStyleIdx="1" presStyleCnt="2"/>
      <dgm:spPr bwMode="auto"/>
    </dgm:pt>
    <dgm:pt modelId="{93DCC858-FE3B-40FC-A6B9-4898339E6690}" type="pres">
      <dgm:prSet custLinFactNeighborX="-991" custLinFactNeighborY="528" custScaleX="236187" presAssocID="{7225B6FF-D815-41FD-BE6D-7D3908271109}" presName="childText" presStyleLbl="bgAcc1" presStyleIdx="1" presStyleCnt="2">
        <dgm:presLayoutVars>
          <dgm:bulletEnabled val="1"/>
        </dgm:presLayoutVars>
      </dgm:prSet>
      <dgm:spPr bwMode="auto"/>
    </dgm:pt>
  </dgm:ptLst>
  <dgm:cxnLst>
    <dgm:cxn modelId="{DBD13C13-D0BB-4B29-8209-A244FCA79B40}" srcId="{1EA2E2F6-E4C3-464C-AE26-4B493734B6B1}" destId="{8674A82D-A878-4802-A3F5-E9BEC339BA04}" srcOrd="0" destOrd="0" parTransId="{B2BBC94B-C8E4-4E9E-874E-A593FFC1A50A}" sibTransId="{1591736F-5691-4B85-9511-F941EF34D1A0}"/>
    <dgm:cxn modelId="{299A9B25-6103-455B-816F-0C16ED30ECE8}" srcId="{65CF1665-EC15-41DE-8989-CBAA958AF8FC}" destId="{1EA2E2F6-E4C3-464C-AE26-4B493734B6B1}" srcOrd="0" destOrd="0" parTransId="{2A268B39-7D5C-4161-8A55-82020C5280B9}" sibTransId="{24E790CF-B7C2-4E67-8796-990408700D90}"/>
    <dgm:cxn modelId="{C1BDB45F-2FD5-4CE3-8A90-B4334CC3B55B}" type="presOf" srcId="{8674A82D-A878-4802-A3F5-E9BEC339BA04}" destId="{5EEFA5B2-0654-4C41-BC38-EB30B68006C5}" srcOrd="0" destOrd="0" presId="urn:microsoft.com/office/officeart/2005/8/layout/hierarchy3"/>
    <dgm:cxn modelId="{9C54F641-D2A5-4B51-B089-73B2463A63FF}" type="presOf" srcId="{1EA2E2F6-E4C3-464C-AE26-4B493734B6B1}" destId="{870ACAD9-4230-4D0C-B395-F1B6A8949DB9}" srcOrd="0" destOrd="0" presId="urn:microsoft.com/office/officeart/2005/8/layout/hierarchy3"/>
    <dgm:cxn modelId="{06A4C76C-2B30-4616-84FD-35528C9975F9}" type="presOf" srcId="{7225B6FF-D815-41FD-BE6D-7D3908271109}" destId="{93DCC858-FE3B-40FC-A6B9-4898339E6690}" srcOrd="0" destOrd="0" presId="urn:microsoft.com/office/officeart/2005/8/layout/hierarchy3"/>
    <dgm:cxn modelId="{C0CFCA50-4313-4B99-9BEA-5C872F7A04F1}" type="presOf" srcId="{11D3BAEE-19C3-4F3D-9BF0-D8BA81140FDE}" destId="{6F47660C-E66A-4181-AD0F-34483C27FD3F}" srcOrd="0" destOrd="0" presId="urn:microsoft.com/office/officeart/2005/8/layout/hierarchy3"/>
    <dgm:cxn modelId="{DBAB1456-6940-483A-8342-2231AAA28445}" type="presOf" srcId="{1EA2E2F6-E4C3-464C-AE26-4B493734B6B1}" destId="{88292951-0DA6-4C39-B496-BA482DA216F3}" srcOrd="1" destOrd="0" presId="urn:microsoft.com/office/officeart/2005/8/layout/hierarchy3"/>
    <dgm:cxn modelId="{E599CDDB-9F06-4980-B35B-5A73C49B8413}" srcId="{1EA2E2F6-E4C3-464C-AE26-4B493734B6B1}" destId="{7225B6FF-D815-41FD-BE6D-7D3908271109}" srcOrd="1" destOrd="0" parTransId="{11D3BAEE-19C3-4F3D-9BF0-D8BA81140FDE}" sibTransId="{ADCEE96F-CE1A-435C-856F-F88776F05944}"/>
    <dgm:cxn modelId="{DCC535F0-9533-4781-A1B2-03CE56BBA0FB}" type="presOf" srcId="{65CF1665-EC15-41DE-8989-CBAA958AF8FC}" destId="{2984E848-17C5-4A2E-B8AE-4D4031E59219}" srcOrd="0" destOrd="0" presId="urn:microsoft.com/office/officeart/2005/8/layout/hierarchy3"/>
    <dgm:cxn modelId="{AE359CF7-EC79-4F71-92CB-BD7CC69B300C}" type="presOf" srcId="{B2BBC94B-C8E4-4E9E-874E-A593FFC1A50A}" destId="{C7E9A3F3-08C7-417B-AEFD-52E73B1F959F}" srcOrd="0" destOrd="0" presId="urn:microsoft.com/office/officeart/2005/8/layout/hierarchy3"/>
    <dgm:cxn modelId="{B8BFA765-9F92-41EA-895D-6232DB0DE803}" type="presParOf" srcId="{2984E848-17C5-4A2E-B8AE-4D4031E59219}" destId="{300B7152-2762-4070-BA0E-3CBAB904EC1C}" srcOrd="0" destOrd="0" presId="urn:microsoft.com/office/officeart/2005/8/layout/hierarchy3"/>
    <dgm:cxn modelId="{365F63C2-8494-441C-B574-16A144EE4542}" type="presParOf" srcId="{300B7152-2762-4070-BA0E-3CBAB904EC1C}" destId="{4515C1FC-3692-4772-85B9-4B1A4B40F459}" srcOrd="0" destOrd="0" presId="urn:microsoft.com/office/officeart/2005/8/layout/hierarchy3"/>
    <dgm:cxn modelId="{72154C1C-22A7-46FD-B74D-731DF0934EA0}" type="presParOf" srcId="{4515C1FC-3692-4772-85B9-4B1A4B40F459}" destId="{870ACAD9-4230-4D0C-B395-F1B6A8949DB9}" srcOrd="0" destOrd="0" presId="urn:microsoft.com/office/officeart/2005/8/layout/hierarchy3"/>
    <dgm:cxn modelId="{5359FCEE-C5C2-43A1-BF73-1BA7F1EC3FB5}" type="presParOf" srcId="{4515C1FC-3692-4772-85B9-4B1A4B40F459}" destId="{88292951-0DA6-4C39-B496-BA482DA216F3}" srcOrd="1" destOrd="0" presId="urn:microsoft.com/office/officeart/2005/8/layout/hierarchy3"/>
    <dgm:cxn modelId="{51A5AADC-8FDA-4B6A-8FEB-249C33A9584A}" type="presParOf" srcId="{300B7152-2762-4070-BA0E-3CBAB904EC1C}" destId="{97D68D34-F132-4768-929F-B9277E717C23}" srcOrd="1" destOrd="0" presId="urn:microsoft.com/office/officeart/2005/8/layout/hierarchy3"/>
    <dgm:cxn modelId="{CBEFEB14-83B2-45F4-89B2-C2D239B1A649}" type="presParOf" srcId="{97D68D34-F132-4768-929F-B9277E717C23}" destId="{C7E9A3F3-08C7-417B-AEFD-52E73B1F959F}" srcOrd="0" destOrd="0" presId="urn:microsoft.com/office/officeart/2005/8/layout/hierarchy3"/>
    <dgm:cxn modelId="{13558CA7-CA42-4873-8D16-B1A052F14453}" type="presParOf" srcId="{97D68D34-F132-4768-929F-B9277E717C23}" destId="{5EEFA5B2-0654-4C41-BC38-EB30B68006C5}" srcOrd="1" destOrd="0" presId="urn:microsoft.com/office/officeart/2005/8/layout/hierarchy3"/>
    <dgm:cxn modelId="{86EDFD12-FAC6-46EE-B249-DC94C4BBC1B8}" type="presParOf" srcId="{97D68D34-F132-4768-929F-B9277E717C23}" destId="{6F47660C-E66A-4181-AD0F-34483C27FD3F}" srcOrd="2" destOrd="0" presId="urn:microsoft.com/office/officeart/2005/8/layout/hierarchy3"/>
    <dgm:cxn modelId="{63E16ADA-AC99-40A8-97B5-C23210381534}" type="presParOf" srcId="{97D68D34-F132-4768-929F-B9277E717C23}" destId="{93DCC858-FE3B-40FC-A6B9-4898339E669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900102501" name=""/>
      <dsp:cNvGrpSpPr/>
    </dsp:nvGrpSpPr>
    <dsp:grpSpPr bwMode="auto">
      <a:xfrm>
        <a:off x="0" y="0"/>
        <a:ext cx="9072979" cy="6760346"/>
        <a:chOff x="0" y="0"/>
        <a:chExt cx="9072979" cy="6760346"/>
      </a:xfrm>
    </dsp:grpSpPr>
    <dsp:sp modelId="{BB202170-6BB3-4D8E-9E3A-D4B5C53FD5A9}">
      <dsp:nvSpPr>
        <dsp:cNvPr id="0" name=""/>
        <dsp:cNvSpPr/>
      </dsp:nvSpPr>
      <dsp:spPr bwMode="auto">
        <a:xfrm>
          <a:off x="3426733" y="4154"/>
          <a:ext cx="2219512" cy="1442682"/>
        </a:xfrm>
        <a:prstGeom prst="roundRect">
          <a:avLst>
            <a:gd name="adj" fmla="val 16667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800">
              <a:solidFill>
                <a:schemeClr val="bg1"/>
              </a:solidFill>
            </a:rPr>
            <a:t>Фонетика</a:t>
          </a:r>
          <a:endParaRPr/>
        </a:p>
      </dsp:txBody>
      <dsp:txXfrm>
        <a:off x="3497159" y="74580"/>
        <a:ext cx="2078659" cy="1301831"/>
      </dsp:txXfrm>
    </dsp:sp>
    <dsp:sp modelId="{8C8466EA-FA7B-41B1-BC3C-FF6BE5AD3AD9}">
      <dsp:nvSpPr>
        <dsp:cNvPr id="0" name=""/>
        <dsp:cNvSpPr/>
      </dsp:nvSpPr>
      <dsp:spPr bwMode="auto">
        <a:xfrm>
          <a:off x="1654312" y="725495"/>
          <a:ext cx="5764353" cy="5764353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4007178" y="228629"/>
              </a:moveTo>
              <a:arcTo wR="2882176" hR="2882176" stAng="17578504" swAng="196135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</dsp:sp>
    <dsp:sp modelId="{1C6BC13B-BEBC-4852-9EB3-3298E5F9DBF5}">
      <dsp:nvSpPr>
        <dsp:cNvPr id="0" name=""/>
        <dsp:cNvSpPr/>
      </dsp:nvSpPr>
      <dsp:spPr bwMode="auto">
        <a:xfrm>
          <a:off x="6167846" y="1995689"/>
          <a:ext cx="2219512" cy="1442682"/>
        </a:xfrm>
        <a:prstGeom prst="roundRect">
          <a:avLst>
            <a:gd name="adj" fmla="val 166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/>
            <a:t>Фонематика</a:t>
          </a:r>
          <a:r>
            <a:rPr lang="ru-RU" sz="2400"/>
            <a:t> </a:t>
          </a:r>
          <a:endParaRPr/>
        </a:p>
      </dsp:txBody>
      <dsp:txXfrm>
        <a:off x="6238272" y="2066115"/>
        <a:ext cx="2078659" cy="1301831"/>
      </dsp:txXfrm>
    </dsp:sp>
    <dsp:sp modelId="{FC517488-6057-4CDA-BAB8-6AC44843383E}">
      <dsp:nvSpPr>
        <dsp:cNvPr id="0" name=""/>
        <dsp:cNvSpPr/>
      </dsp:nvSpPr>
      <dsp:spPr bwMode="auto">
        <a:xfrm>
          <a:off x="1654312" y="725495"/>
          <a:ext cx="5764353" cy="5764353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5760401" y="2731299"/>
              </a:moveTo>
              <a:arcTo wR="2882176" hR="2882176" stAng="21419957" swAng="2196159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</dsp:sp>
    <dsp:sp modelId="{BFCCA1EA-B65B-4570-ABB8-711F334DFC6E}">
      <dsp:nvSpPr>
        <dsp:cNvPr id="0" name=""/>
        <dsp:cNvSpPr/>
      </dsp:nvSpPr>
      <dsp:spPr bwMode="auto">
        <a:xfrm>
          <a:off x="5120834" y="5218061"/>
          <a:ext cx="2219512" cy="1442682"/>
        </a:xfrm>
        <a:prstGeom prst="roundRect">
          <a:avLst>
            <a:gd name="adj" fmla="val 166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3200"/>
            <a:t>Лексика </a:t>
          </a:r>
          <a:endParaRPr/>
        </a:p>
      </dsp:txBody>
      <dsp:txXfrm>
        <a:off x="5191260" y="5288486"/>
        <a:ext cx="2078659" cy="1301831"/>
      </dsp:txXfrm>
    </dsp:sp>
    <dsp:sp modelId="{F0682398-E67C-4AF2-BDB7-CDBF260EBE51}">
      <dsp:nvSpPr>
        <dsp:cNvPr id="0" name=""/>
        <dsp:cNvSpPr/>
      </dsp:nvSpPr>
      <dsp:spPr bwMode="auto">
        <a:xfrm>
          <a:off x="1654312" y="725495"/>
          <a:ext cx="5764353" cy="5764353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3455072" y="5706841"/>
              </a:moveTo>
              <a:arcTo wR="2882176" hR="2882176" stAng="4712091" swAng="137581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</dsp:sp>
    <dsp:sp modelId="{FE602F6C-1F20-40B9-8607-CFFCF15DDD02}">
      <dsp:nvSpPr>
        <dsp:cNvPr id="0" name=""/>
        <dsp:cNvSpPr/>
      </dsp:nvSpPr>
      <dsp:spPr bwMode="auto">
        <a:xfrm>
          <a:off x="1732632" y="5218061"/>
          <a:ext cx="2219512" cy="1442682"/>
        </a:xfrm>
        <a:prstGeom prst="roundRect">
          <a:avLst>
            <a:gd name="adj" fmla="val 166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6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600"/>
            <a:t>Грамматика </a:t>
          </a:r>
          <a:endParaRPr/>
        </a:p>
      </dsp:txBody>
      <dsp:txXfrm>
        <a:off x="1803058" y="5288486"/>
        <a:ext cx="2078659" cy="1301831"/>
      </dsp:txXfrm>
    </dsp:sp>
    <dsp:sp modelId="{15FE9542-2A2D-46F8-AFF6-31CE56D69F24}">
      <dsp:nvSpPr>
        <dsp:cNvPr id="0" name=""/>
        <dsp:cNvSpPr/>
      </dsp:nvSpPr>
      <dsp:spPr bwMode="auto">
        <a:xfrm>
          <a:off x="1654312" y="725495"/>
          <a:ext cx="5764353" cy="5764353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481604" y="4477230"/>
              </a:moveTo>
              <a:arcTo wR="2882176" hR="2882176" stAng="8783884" swAng="2196159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</dsp:sp>
    <dsp:sp modelId="{2A136582-5613-491B-AE05-7BD6AAD29EEA}">
      <dsp:nvSpPr>
        <dsp:cNvPr id="0" name=""/>
        <dsp:cNvSpPr/>
      </dsp:nvSpPr>
      <dsp:spPr bwMode="auto">
        <a:xfrm>
          <a:off x="685620" y="1995689"/>
          <a:ext cx="2219512" cy="1442682"/>
        </a:xfrm>
        <a:prstGeom prst="roundRect">
          <a:avLst>
            <a:gd name="adj" fmla="val 166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3200"/>
            <a:t>Связная речь</a:t>
          </a:r>
          <a:endParaRPr/>
        </a:p>
      </dsp:txBody>
      <dsp:txXfrm>
        <a:off x="756046" y="2066115"/>
        <a:ext cx="2078659" cy="1301831"/>
      </dsp:txXfrm>
    </dsp:sp>
    <dsp:sp modelId="{F54946B7-7ADA-4F94-8FF5-99920F62D899}">
      <dsp:nvSpPr>
        <dsp:cNvPr id="0" name=""/>
        <dsp:cNvSpPr/>
      </dsp:nvSpPr>
      <dsp:spPr bwMode="auto">
        <a:xfrm>
          <a:off x="1654312" y="725495"/>
          <a:ext cx="5764353" cy="5764353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502229" y="1256509"/>
              </a:moveTo>
              <a:arcTo wR="2882176" hR="2882176" stAng="12860145" swAng="196135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</dsp:sp>
  </dsp:spTree>
</dsp:drawing>
</file>

<file path=ppt/diagrams/drawing2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286175743" name=""/>
      <dsp:cNvGrpSpPr/>
    </dsp:nvGrpSpPr>
    <dsp:grpSpPr bwMode="auto">
      <a:xfrm>
        <a:off x="0" y="0"/>
        <a:ext cx="4554244" cy="6858000"/>
        <a:chOff x="0" y="0"/>
        <a:chExt cx="4554244" cy="6858000"/>
      </a:xfrm>
    </dsp:grpSpPr>
    <dsp:sp modelId="{6080E72C-65D3-49C1-81F8-3FC30C81F68D}">
      <dsp:nvSpPr>
        <dsp:cNvPr id="0" name=""/>
        <dsp:cNvSpPr/>
      </dsp:nvSpPr>
      <dsp:spPr bwMode="auto">
        <a:xfrm>
          <a:off x="924143" y="3429000"/>
          <a:ext cx="604600" cy="1152059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0" y="0"/>
              </a:moveTo>
              <a:lnTo>
                <a:pt x="302300" y="0"/>
              </a:lnTo>
              <a:lnTo>
                <a:pt x="302300" y="1152059"/>
              </a:lnTo>
              <a:lnTo>
                <a:pt x="604600" y="115205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500"/>
        </a:p>
      </dsp:txBody>
      <dsp:txXfrm>
        <a:off x="1193917" y="3972502"/>
        <a:ext cx="65053" cy="65053"/>
      </dsp:txXfrm>
    </dsp:sp>
    <dsp:sp modelId="{F999F8A1-73FB-407C-9480-F573CD9E8B4E}">
      <dsp:nvSpPr>
        <dsp:cNvPr id="0" name=""/>
        <dsp:cNvSpPr/>
      </dsp:nvSpPr>
      <dsp:spPr bwMode="auto">
        <a:xfrm>
          <a:off x="924143" y="3383280"/>
          <a:ext cx="604600" cy="91440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0" y="45720"/>
              </a:moveTo>
              <a:lnTo>
                <a:pt x="604600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500"/>
        </a:p>
      </dsp:txBody>
      <dsp:txXfrm>
        <a:off x="1211328" y="3413884"/>
        <a:ext cx="30230" cy="30230"/>
      </dsp:txXfrm>
    </dsp:sp>
    <dsp:sp modelId="{E122DA75-1F81-4DC1-897C-4163C082A7DF}">
      <dsp:nvSpPr>
        <dsp:cNvPr id="0" name=""/>
        <dsp:cNvSpPr/>
      </dsp:nvSpPr>
      <dsp:spPr bwMode="auto">
        <a:xfrm>
          <a:off x="924143" y="2276940"/>
          <a:ext cx="604600" cy="1152059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0" y="1152059"/>
              </a:moveTo>
              <a:lnTo>
                <a:pt x="302300" y="1152059"/>
              </a:lnTo>
              <a:lnTo>
                <a:pt x="302300" y="0"/>
              </a:lnTo>
              <a:lnTo>
                <a:pt x="60460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500"/>
        </a:p>
      </dsp:txBody>
      <dsp:txXfrm>
        <a:off x="1193917" y="2820443"/>
        <a:ext cx="65053" cy="65053"/>
      </dsp:txXfrm>
    </dsp:sp>
    <dsp:sp modelId="{5AF69FBB-6185-4AFE-A3C5-83B874497DEC}">
      <dsp:nvSpPr>
        <dsp:cNvPr id="0" name=""/>
        <dsp:cNvSpPr/>
      </dsp:nvSpPr>
      <dsp:spPr bwMode="auto">
        <a:xfrm rot="16199998">
          <a:off x="-1962068" y="2968176"/>
          <a:ext cx="4850775" cy="92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6300"/>
            <a:t>Фонетика </a:t>
          </a:r>
          <a:endParaRPr/>
        </a:p>
      </dsp:txBody>
      <dsp:txXfrm>
        <a:off x="-1962068" y="2968176"/>
        <a:ext cx="4850775" cy="921647"/>
      </dsp:txXfrm>
    </dsp:sp>
    <dsp:sp modelId="{32553A73-6F17-45D6-AE9C-90CB155107DF}">
      <dsp:nvSpPr>
        <dsp:cNvPr id="0" name=""/>
        <dsp:cNvSpPr/>
      </dsp:nvSpPr>
      <dsp:spPr bwMode="auto">
        <a:xfrm>
          <a:off x="1528744" y="1816117"/>
          <a:ext cx="3023003" cy="92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/>
            <a:t>Звукопроизношение </a:t>
          </a:r>
          <a:endParaRPr/>
        </a:p>
      </dsp:txBody>
      <dsp:txXfrm>
        <a:off x="1528744" y="1816117"/>
        <a:ext cx="3023003" cy="921647"/>
      </dsp:txXfrm>
    </dsp:sp>
    <dsp:sp modelId="{37C9436E-8D5E-4131-9586-7C49227B68B1}">
      <dsp:nvSpPr>
        <dsp:cNvPr id="0" name=""/>
        <dsp:cNvSpPr/>
      </dsp:nvSpPr>
      <dsp:spPr bwMode="auto">
        <a:xfrm>
          <a:off x="1528744" y="2968176"/>
          <a:ext cx="3023003" cy="92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/>
            <a:t>Звукослоговая</a:t>
          </a:r>
          <a:r>
            <a:rPr lang="ru-RU" sz="2400"/>
            <a:t> структура слова </a:t>
          </a:r>
          <a:endParaRPr/>
        </a:p>
      </dsp:txBody>
      <dsp:txXfrm>
        <a:off x="1528744" y="2968176"/>
        <a:ext cx="3023003" cy="921647"/>
      </dsp:txXfrm>
    </dsp:sp>
    <dsp:sp modelId="{8568C927-4C81-4F5D-BCFB-BB685FC086CD}">
      <dsp:nvSpPr>
        <dsp:cNvPr id="0" name=""/>
        <dsp:cNvSpPr/>
      </dsp:nvSpPr>
      <dsp:spPr bwMode="auto">
        <a:xfrm>
          <a:off x="1528744" y="4120235"/>
          <a:ext cx="3023003" cy="92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/>
            <a:t>Просодическая (интонационная) система</a:t>
          </a:r>
          <a:endParaRPr/>
        </a:p>
      </dsp:txBody>
      <dsp:txXfrm>
        <a:off x="1528744" y="4120235"/>
        <a:ext cx="3023003" cy="921647"/>
      </dsp:txXfrm>
    </dsp:sp>
  </dsp:spTree>
</dsp:drawing>
</file>

<file path=ppt/diagrams/drawing3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936939167" name=""/>
      <dsp:cNvGrpSpPr/>
    </dsp:nvGrpSpPr>
    <dsp:grpSpPr bwMode="auto">
      <a:xfrm>
        <a:off x="0" y="0"/>
        <a:ext cx="4677052" cy="7063666"/>
        <a:chOff x="0" y="0"/>
        <a:chExt cx="4677052" cy="7063666"/>
      </a:xfrm>
    </dsp:grpSpPr>
    <dsp:sp modelId="{6080E72C-65D3-49C1-81F8-3FC30C81F68D}">
      <dsp:nvSpPr>
        <dsp:cNvPr id="0" name=""/>
        <dsp:cNvSpPr/>
      </dsp:nvSpPr>
      <dsp:spPr bwMode="auto">
        <a:xfrm>
          <a:off x="949382" y="3531833"/>
          <a:ext cx="620761" cy="1182853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0" y="0"/>
              </a:moveTo>
              <a:lnTo>
                <a:pt x="310380" y="0"/>
              </a:lnTo>
              <a:lnTo>
                <a:pt x="310380" y="1182853"/>
              </a:lnTo>
              <a:lnTo>
                <a:pt x="620761" y="11828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500"/>
        </a:p>
      </dsp:txBody>
      <dsp:txXfrm>
        <a:off x="1226367" y="4089863"/>
        <a:ext cx="66792" cy="66792"/>
      </dsp:txXfrm>
    </dsp:sp>
    <dsp:sp modelId="{F999F8A1-73FB-407C-9480-F573CD9E8B4E}">
      <dsp:nvSpPr>
        <dsp:cNvPr id="0" name=""/>
        <dsp:cNvSpPr/>
      </dsp:nvSpPr>
      <dsp:spPr bwMode="auto">
        <a:xfrm>
          <a:off x="949382" y="3486113"/>
          <a:ext cx="620761" cy="91440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0" y="45720"/>
              </a:moveTo>
              <a:lnTo>
                <a:pt x="620761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500"/>
        </a:p>
      </dsp:txBody>
      <dsp:txXfrm>
        <a:off x="1244244" y="3516313"/>
        <a:ext cx="31038" cy="31038"/>
      </dsp:txXfrm>
    </dsp:sp>
    <dsp:sp modelId="{E122DA75-1F81-4DC1-897C-4163C082A7DF}">
      <dsp:nvSpPr>
        <dsp:cNvPr id="0" name=""/>
        <dsp:cNvSpPr/>
      </dsp:nvSpPr>
      <dsp:spPr bwMode="auto">
        <a:xfrm>
          <a:off x="949382" y="2348979"/>
          <a:ext cx="620761" cy="1182853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0" y="1182853"/>
              </a:moveTo>
              <a:lnTo>
                <a:pt x="310380" y="1182853"/>
              </a:lnTo>
              <a:lnTo>
                <a:pt x="310380" y="0"/>
              </a:lnTo>
              <a:lnTo>
                <a:pt x="62076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500"/>
        </a:p>
      </dsp:txBody>
      <dsp:txXfrm>
        <a:off x="1226367" y="2907010"/>
        <a:ext cx="66792" cy="66792"/>
      </dsp:txXfrm>
    </dsp:sp>
    <dsp:sp modelId="{5AF69FBB-6185-4AFE-A3C5-83B874497DEC}">
      <dsp:nvSpPr>
        <dsp:cNvPr id="0" name=""/>
        <dsp:cNvSpPr/>
      </dsp:nvSpPr>
      <dsp:spPr bwMode="auto">
        <a:xfrm rot="16199998">
          <a:off x="-2013976" y="3058691"/>
          <a:ext cx="4980436" cy="946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6500"/>
            <a:t>Фонематика</a:t>
          </a:r>
          <a:r>
            <a:rPr lang="ru-RU" sz="6500"/>
            <a:t> </a:t>
          </a:r>
          <a:endParaRPr/>
        </a:p>
      </dsp:txBody>
      <dsp:txXfrm>
        <a:off x="-2013976" y="3058691"/>
        <a:ext cx="4980436" cy="946282"/>
      </dsp:txXfrm>
    </dsp:sp>
    <dsp:sp modelId="{32553A73-6F17-45D6-AE9C-90CB155107DF}">
      <dsp:nvSpPr>
        <dsp:cNvPr id="0" name=""/>
        <dsp:cNvSpPr/>
      </dsp:nvSpPr>
      <dsp:spPr bwMode="auto">
        <a:xfrm>
          <a:off x="1570144" y="1875837"/>
          <a:ext cx="3103807" cy="946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/>
            <a:t>Фонематическое восприятие </a:t>
          </a:r>
          <a:endParaRPr/>
        </a:p>
      </dsp:txBody>
      <dsp:txXfrm>
        <a:off x="1570144" y="1875837"/>
        <a:ext cx="3103807" cy="946282"/>
      </dsp:txXfrm>
    </dsp:sp>
    <dsp:sp modelId="{37C9436E-8D5E-4131-9586-7C49227B68B1}">
      <dsp:nvSpPr>
        <dsp:cNvPr id="0" name=""/>
        <dsp:cNvSpPr/>
      </dsp:nvSpPr>
      <dsp:spPr bwMode="auto">
        <a:xfrm>
          <a:off x="1570144" y="3058691"/>
          <a:ext cx="3103807" cy="946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/>
            <a:t>Фонематический анализ и синтез </a:t>
          </a:r>
          <a:endParaRPr/>
        </a:p>
      </dsp:txBody>
      <dsp:txXfrm>
        <a:off x="1570144" y="3058691"/>
        <a:ext cx="3103807" cy="946282"/>
      </dsp:txXfrm>
    </dsp:sp>
    <dsp:sp modelId="{8568C927-4C81-4F5D-BCFB-BB685FC086CD}">
      <dsp:nvSpPr>
        <dsp:cNvPr id="0" name=""/>
        <dsp:cNvSpPr/>
      </dsp:nvSpPr>
      <dsp:spPr bwMode="auto">
        <a:xfrm>
          <a:off x="1570144" y="4241545"/>
          <a:ext cx="3103807" cy="946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/>
            <a:t>Фонематическое представление </a:t>
          </a:r>
          <a:endParaRPr/>
        </a:p>
      </dsp:txBody>
      <dsp:txXfrm>
        <a:off x="1570144" y="4241545"/>
        <a:ext cx="3103807" cy="946282"/>
      </dsp:txXfrm>
    </dsp:sp>
  </dsp:spTree>
</dsp:drawing>
</file>

<file path=ppt/diagrams/drawing4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565739685" name=""/>
      <dsp:cNvGrpSpPr/>
    </dsp:nvGrpSpPr>
    <dsp:grpSpPr bwMode="auto">
      <a:xfrm>
        <a:off x="0" y="0"/>
        <a:ext cx="12192000" cy="6201051"/>
        <a:chOff x="0" y="0"/>
        <a:chExt cx="12192000" cy="6201051"/>
      </a:xfrm>
    </dsp:grpSpPr>
    <dsp:sp modelId="{21AB1387-4576-4A98-99A3-2C94AA6B98F6}">
      <dsp:nvSpPr>
        <dsp:cNvPr id="0" name=""/>
        <dsp:cNvSpPr/>
      </dsp:nvSpPr>
      <dsp:spPr bwMode="auto">
        <a:xfrm>
          <a:off x="9" y="15528"/>
          <a:ext cx="4455695" cy="2518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 u="sng"/>
            <a:t>Пассивный словарь :</a:t>
          </a:r>
          <a:endParaRPr/>
        </a:p>
        <a:p>
          <a:pPr marL="0" lv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/>
            <a:t>*понимание существительных</a:t>
          </a:r>
          <a:endParaRPr/>
        </a:p>
        <a:p>
          <a:pPr marL="0" lv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/>
            <a:t>* понимание действий</a:t>
          </a:r>
          <a:endParaRPr/>
        </a:p>
        <a:p>
          <a:pPr marL="0" lv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/>
            <a:t>*понимание признаков</a:t>
          </a:r>
          <a:endParaRPr/>
        </a:p>
        <a:p>
          <a:pPr marL="0" lv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/>
            <a:t>*умение </a:t>
          </a:r>
          <a:r>
            <a:rPr lang="ru-RU" sz="1800"/>
            <a:t>обобщать</a:t>
          </a:r>
          <a:endParaRPr lang="ru-RU" sz="2000"/>
        </a:p>
      </dsp:txBody>
      <dsp:txXfrm>
        <a:off x="9" y="15528"/>
        <a:ext cx="4455695" cy="2518171"/>
      </dsp:txXfrm>
    </dsp:sp>
    <dsp:sp modelId="{A56DBD1D-7DD9-428D-832B-74F1B7CBE4F5}">
      <dsp:nvSpPr>
        <dsp:cNvPr id="0" name=""/>
        <dsp:cNvSpPr/>
      </dsp:nvSpPr>
      <dsp:spPr bwMode="auto">
        <a:xfrm>
          <a:off x="3854113" y="1313571"/>
          <a:ext cx="3966078" cy="3260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 u="sng"/>
            <a:t>Понимание различных форм словоизменения:</a:t>
          </a:r>
          <a:endParaRPr/>
        </a:p>
        <a:p>
          <a:pPr marL="0" lv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/>
            <a:t>* ед. и мн. число сущ.</a:t>
          </a:r>
          <a:endParaRPr/>
        </a:p>
        <a:p>
          <a:pPr marL="0" lv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/>
            <a:t>* предложно-падежные конструкции</a:t>
          </a:r>
          <a:endParaRPr/>
        </a:p>
        <a:p>
          <a:pPr marL="0" lv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/>
            <a:t>* уменьшительно- ласкательные существительные</a:t>
          </a:r>
          <a:endParaRPr/>
        </a:p>
        <a:p>
          <a:pPr marL="0" lv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/>
            <a:t>* ед. и мн. число глаголов</a:t>
          </a:r>
          <a:endParaRPr/>
        </a:p>
        <a:p>
          <a:pPr marL="0" lvl="0" indent="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/>
            <a:t>* различение глаголов с различными приставками</a:t>
          </a:r>
          <a:endParaRPr/>
        </a:p>
        <a:p>
          <a:pPr marL="0" lvl="0" indent="0" algn="ctr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2000"/>
        </a:p>
      </dsp:txBody>
      <dsp:txXfrm>
        <a:off x="3854113" y="1313571"/>
        <a:ext cx="3966078" cy="3260629"/>
      </dsp:txXfrm>
    </dsp:sp>
    <dsp:sp modelId="{C81C7AF4-DF28-4949-94D6-8B8FCBD3D19A}">
      <dsp:nvSpPr>
        <dsp:cNvPr id="0" name=""/>
        <dsp:cNvSpPr/>
      </dsp:nvSpPr>
      <dsp:spPr bwMode="auto">
        <a:xfrm>
          <a:off x="7363521" y="3682879"/>
          <a:ext cx="4196953" cy="2518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000" u="sng"/>
            <a:t>Понимание отдельных предложений и связной речи:</a:t>
          </a:r>
          <a:endParaRPr/>
        </a:p>
        <a:p>
          <a:pPr marL="0" lvl="0" indent="0" algn="l" defTabSz="8890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000" u="none"/>
            <a:t>* понимание предложений</a:t>
          </a:r>
          <a:endParaRPr/>
        </a:p>
        <a:p>
          <a:pPr marL="0" lvl="0" indent="0" algn="l" defTabSz="8890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000" u="none"/>
            <a:t>* понимание текста</a:t>
          </a:r>
          <a:endParaRPr/>
        </a:p>
      </dsp:txBody>
      <dsp:txXfrm>
        <a:off x="7363521" y="3682879"/>
        <a:ext cx="4196953" cy="2518171"/>
      </dsp:txXfrm>
    </dsp:sp>
  </dsp:spTree>
</dsp:drawing>
</file>

<file path=ppt/diagrams/drawing5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622171293" name=""/>
      <dsp:cNvGrpSpPr/>
    </dsp:nvGrpSpPr>
    <dsp:grpSpPr bwMode="auto">
      <a:xfrm>
        <a:off x="0" y="0"/>
        <a:ext cx="11434439" cy="5695027"/>
        <a:chOff x="0" y="0"/>
        <a:chExt cx="11434439" cy="5695027"/>
      </a:xfrm>
    </dsp:grpSpPr>
    <dsp:sp modelId="{546A4620-25FE-48DD-B875-B1D47404B5A7}">
      <dsp:nvSpPr>
        <dsp:cNvPr id="0" name=""/>
        <dsp:cNvSpPr/>
      </dsp:nvSpPr>
      <dsp:spPr bwMode="auto">
        <a:xfrm>
          <a:off x="3573" y="383493"/>
          <a:ext cx="348393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/>
            <a:t>Существительные </a:t>
          </a:r>
          <a:endParaRPr/>
        </a:p>
      </dsp:txBody>
      <dsp:txXfrm>
        <a:off x="3573" y="383493"/>
        <a:ext cx="3483930" cy="777600"/>
      </dsp:txXfrm>
    </dsp:sp>
    <dsp:sp modelId="{BB3E2257-FB7F-4492-8165-D397E7F13FC7}">
      <dsp:nvSpPr>
        <dsp:cNvPr id="0" name=""/>
        <dsp:cNvSpPr/>
      </dsp:nvSpPr>
      <dsp:spPr bwMode="auto">
        <a:xfrm>
          <a:off x="3573" y="1161093"/>
          <a:ext cx="3483930" cy="415044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9050" cap="rnd" cmpd="sng" algn="ctr"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2700"/>
            <a:t>Назвать 4-5 существительных по предложенным темам </a:t>
          </a:r>
          <a:endParaRPr/>
        </a:p>
        <a:p>
          <a:pPr marL="228600" lvl="1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2700"/>
            <a:t>Назвать части тела и предметов</a:t>
          </a:r>
          <a:endParaRPr/>
        </a:p>
        <a:p>
          <a:pPr marL="228600" lvl="1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2700"/>
            <a:t>Назвать одним словом (обобщить)</a:t>
          </a:r>
          <a:endParaRPr/>
        </a:p>
        <a:p>
          <a:pPr marL="228600" lvl="1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2700"/>
            <a:t>Антонимы </a:t>
          </a:r>
          <a:endParaRPr/>
        </a:p>
      </dsp:txBody>
      <dsp:txXfrm>
        <a:off x="3573" y="1161093"/>
        <a:ext cx="3483930" cy="4150440"/>
      </dsp:txXfrm>
    </dsp:sp>
    <dsp:sp modelId="{30299814-789C-485E-96D7-A7B80CC3054B}">
      <dsp:nvSpPr>
        <dsp:cNvPr id="0" name=""/>
        <dsp:cNvSpPr/>
      </dsp:nvSpPr>
      <dsp:spPr bwMode="auto">
        <a:xfrm>
          <a:off x="3975254" y="383493"/>
          <a:ext cx="348393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700"/>
            <a:t>Глаголы </a:t>
          </a:r>
          <a:endParaRPr/>
        </a:p>
      </dsp:txBody>
      <dsp:txXfrm>
        <a:off x="3975254" y="383493"/>
        <a:ext cx="3483930" cy="777600"/>
      </dsp:txXfrm>
    </dsp:sp>
    <dsp:sp modelId="{E48C252A-DA0C-4342-94D4-AEE8E3E72AAE}">
      <dsp:nvSpPr>
        <dsp:cNvPr id="0" name=""/>
        <dsp:cNvSpPr/>
      </dsp:nvSpPr>
      <dsp:spPr bwMode="auto">
        <a:xfrm>
          <a:off x="3975254" y="1161093"/>
          <a:ext cx="3483930" cy="415044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9050" cap="rnd" cmpd="sng" algn="ctr"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2700"/>
            <a:t>Ответить на вопросы по картинкам </a:t>
          </a:r>
          <a:endParaRPr/>
        </a:p>
      </dsp:txBody>
      <dsp:txXfrm>
        <a:off x="3975254" y="1161093"/>
        <a:ext cx="3483930" cy="4150440"/>
      </dsp:txXfrm>
    </dsp:sp>
    <dsp:sp modelId="{5B5E6797-C749-4C9C-B1B5-978026DE0503}">
      <dsp:nvSpPr>
        <dsp:cNvPr id="0" name=""/>
        <dsp:cNvSpPr/>
      </dsp:nvSpPr>
      <dsp:spPr bwMode="auto">
        <a:xfrm>
          <a:off x="7946935" y="383493"/>
          <a:ext cx="348393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700"/>
            <a:t>Прилагательные </a:t>
          </a:r>
          <a:endParaRPr/>
        </a:p>
      </dsp:txBody>
      <dsp:txXfrm>
        <a:off x="7946935" y="383493"/>
        <a:ext cx="3483930" cy="777600"/>
      </dsp:txXfrm>
    </dsp:sp>
    <dsp:sp modelId="{7B6901FA-325E-4FB4-9E91-89B7E7529C04}">
      <dsp:nvSpPr>
        <dsp:cNvPr id="0" name=""/>
        <dsp:cNvSpPr/>
      </dsp:nvSpPr>
      <dsp:spPr bwMode="auto">
        <a:xfrm>
          <a:off x="7946935" y="1161093"/>
          <a:ext cx="3483930" cy="415044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9050" cap="rnd" cmpd="sng" algn="ctr"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2700"/>
            <a:t>Назвать цвета</a:t>
          </a:r>
          <a:endParaRPr/>
        </a:p>
        <a:p>
          <a:pPr marL="228600" lvl="1" indent="-228600" algn="l" defTabSz="120015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2700"/>
            <a:t>Назвать форму</a:t>
          </a:r>
          <a:endParaRPr/>
        </a:p>
      </dsp:txBody>
      <dsp:txXfrm>
        <a:off x="7946935" y="1161093"/>
        <a:ext cx="3483930" cy="4150440"/>
      </dsp:txXfrm>
    </dsp:sp>
  </dsp:spTree>
</dsp:drawing>
</file>

<file path=ppt/diagrams/drawing6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840329018" name=""/>
      <dsp:cNvGrpSpPr/>
    </dsp:nvGrpSpPr>
    <dsp:grpSpPr bwMode="auto">
      <a:xfrm>
        <a:off x="0" y="0"/>
        <a:ext cx="8596312" cy="6498455"/>
        <a:chOff x="0" y="0"/>
        <a:chExt cx="8596312" cy="6498455"/>
      </a:xfrm>
    </dsp:grpSpPr>
    <dsp:sp modelId="{870ACAD9-4230-4D0C-B395-F1B6A8949DB9}">
      <dsp:nvSpPr>
        <dsp:cNvPr id="0" name=""/>
        <dsp:cNvSpPr/>
      </dsp:nvSpPr>
      <dsp:spPr bwMode="auto">
        <a:xfrm>
          <a:off x="421600" y="2524"/>
          <a:ext cx="3710517" cy="1855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6000"/>
            <a:t>Связная речь</a:t>
          </a:r>
          <a:endParaRPr/>
        </a:p>
      </dsp:txBody>
      <dsp:txXfrm>
        <a:off x="475939" y="56863"/>
        <a:ext cx="3601839" cy="1746580"/>
      </dsp:txXfrm>
    </dsp:sp>
    <dsp:sp modelId="{C7E9A3F3-08C7-417B-AEFD-52E73B1F959F}">
      <dsp:nvSpPr>
        <dsp:cNvPr id="0" name=""/>
        <dsp:cNvSpPr/>
      </dsp:nvSpPr>
      <dsp:spPr bwMode="auto">
        <a:xfrm>
          <a:off x="792652" y="1857783"/>
          <a:ext cx="371051" cy="1391444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0" y="0"/>
              </a:moveTo>
              <a:lnTo>
                <a:pt x="0" y="1391444"/>
              </a:lnTo>
              <a:lnTo>
                <a:pt x="371051" y="139144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</dsp:sp>
    <dsp:sp modelId="{5EEFA5B2-0654-4C41-BC38-EB30B68006C5}">
      <dsp:nvSpPr>
        <dsp:cNvPr id="0" name=""/>
        <dsp:cNvSpPr/>
      </dsp:nvSpPr>
      <dsp:spPr bwMode="auto">
        <a:xfrm>
          <a:off x="1163703" y="2321598"/>
          <a:ext cx="7006376" cy="18552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6000"/>
            <a:t>Монологическая речь </a:t>
          </a:r>
          <a:endParaRPr/>
        </a:p>
      </dsp:txBody>
      <dsp:txXfrm>
        <a:off x="1218042" y="2375937"/>
        <a:ext cx="6897698" cy="1746580"/>
      </dsp:txXfrm>
    </dsp:sp>
    <dsp:sp modelId="{6F47660C-E66A-4181-AD0F-34483C27FD3F}">
      <dsp:nvSpPr>
        <dsp:cNvPr id="0" name=""/>
        <dsp:cNvSpPr/>
      </dsp:nvSpPr>
      <dsp:spPr bwMode="auto">
        <a:xfrm>
          <a:off x="792652" y="1857783"/>
          <a:ext cx="341664" cy="3713041"/>
        </a:xfrm>
        <a:custGeom>
          <a:avLst/>
          <a:gdLst/>
          <a:ahLst/>
          <a:cxnLst/>
          <a:rect l="0" t="0" r="0" b="0"/>
          <a:pathLst>
            <a:path fill="norm" stroke="1" extrusionOk="0">
              <a:moveTo>
                <a:pt x="0" y="0"/>
              </a:moveTo>
              <a:lnTo>
                <a:pt x="0" y="3713042"/>
              </a:lnTo>
              <a:lnTo>
                <a:pt x="341664" y="37130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</dsp:sp>
    <dsp:sp modelId="{93DCC858-FE3B-40FC-A6B9-4898339E6690}">
      <dsp:nvSpPr>
        <dsp:cNvPr id="0" name=""/>
        <dsp:cNvSpPr/>
      </dsp:nvSpPr>
      <dsp:spPr bwMode="auto">
        <a:xfrm>
          <a:off x="1134316" y="4643196"/>
          <a:ext cx="7011007" cy="18552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6000"/>
            <a:t>Диалогическая речь </a:t>
          </a:r>
          <a:endParaRPr/>
        </a:p>
      </dsp:txBody>
      <dsp:txXfrm>
        <a:off x="1188655" y="4697535"/>
        <a:ext cx="6902329" cy="1746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 val="norm"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00000"/>
          <dgm:constr type="diam" for="ch" ptType="sibTrans" refType="diam" op="equ"/>
          <dgm:constr type="sibSp" refType="w" refFor="ch" refForName="node" op="equ" fact="0.150000"/>
          <dgm:constr type="w" for="ch" forName="spNode" refType="sibSp" fact="1.600000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00000"/>
          <dgm:constr type="diam" for="ch" ptType="sibTrans" refType="diam" op="equ" fact="-1.000000"/>
          <dgm:constr type="sibSp" refType="w" refFor="ch" refForName="node" op="equ" fact="0.150000"/>
          <dgm:constr type="w" for="ch" forName="spNode" refType="sibSp" fact="1.600000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type="roundRect" r:blip="">
          <dgm:adjLst/>
        </dgm:shape>
        <dgm:presOf axis="desOrSelf" ptType="node"/>
        <dgm:constrLst>
          <dgm:constr type="h" refType="w" fact="0.650000"/>
          <dgm:constr type="tMarg" refType="primFontSz" fact="0.300000"/>
          <dgm:constr type="bMarg" refType="primFontSz" fact="0.300000"/>
          <dgm:constr type="lMarg" refType="primFontSz" fact="0.300000"/>
          <dgm:constr type="rMarg" refType="primFontSz" fact="0.300000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cnt="1" hideLastTrans="0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type="conn" r:blip="">
                <dgm:adjLst/>
              </dgm:shape>
              <dgm:presOf axis="self"/>
              <dgm:constrLst>
                <dgm:constr type="h" refType="w" fact="0.650000"/>
                <dgm:constr type="connDist"/>
                <dgm:constr type="begPad" refType="connDist" fact="0.010000"/>
                <dgm:constr type="endPad" refType="connDist" fact="0.010000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 val="norm"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0000"/>
      <dgm:constr type="h" for="des" forName="LevelTwoTextNode" refType="w" refFor="des" refForName="LevelOneTextNode"/>
      <dgm:constr type="w" for="des" forName="LevelTwoTextNode" refType="h" refFor="des" refForName="LevelTwoTextNode" fact="3.280000"/>
      <dgm:constr type="sibSp" refType="h" refFor="des" refForName="LevelTwoTextNode" op="equ" fact="0.250000"/>
      <dgm:constr type="sibSp" for="des" forName="level2hierChild" refType="h" refFor="des" refForName="LevelTwoTextNode" op="equ" fact="0.250000"/>
      <dgm:constr type="sibSp" for="des" forName="level3hierChild" refType="h" refFor="des" refForName="LevelTwoTextNode" op="equ" fact="0.250000"/>
      <dgm:constr type="sp" for="des" forName="root1" refType="w" refFor="des" refForName="LevelTwoTextNode" fact="0.200000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0000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rot="270.000000" type="rect" r:blip="">
                  <dgm:adjLst/>
                </dgm:shape>
              </dgm:if>
              <dgm:else name="Name11">
                <dgm:shape rot="90.000000" type="rect" r:blip="">
                  <dgm:adjLst/>
                </dgm:shape>
              </dgm:else>
            </dgm:choose>
            <dgm:presOf axis="self"/>
            <dgm:constrLst>
              <dgm:constr type="tMarg" refType="primFontSz" fact="0.050000"/>
              <dgm:constr type="bMarg" refType="primFontSz" fact="0.050000"/>
              <dgm:constr type="lMarg" refType="primFontSz" fact="0.050000"/>
              <dgm:constr type="rMarg" refType="primFontSz" fact="0.050000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0000"/>
                      <dgm:constr type="h" refType="userA" fact="0.050000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0000000000000004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type="rect" r:blip="">
                      <dgm:adjLst/>
                    </dgm:shape>
                    <dgm:presOf axis="self"/>
                    <dgm:constrLst>
                      <dgm:constr type="tMarg" refType="primFontSz" fact="0.050000"/>
                      <dgm:constr type="bMarg" refType="primFontSz" fact="0.050000"/>
                      <dgm:constr type="lMarg" refType="primFontSz" fact="0.050000"/>
                      <dgm:constr type="rMarg" refType="primFontSz" fact="0.050000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 val="norm"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0000"/>
      <dgm:constr type="h" for="des" forName="LevelTwoTextNode" refType="w" refFor="des" refForName="LevelOneTextNode"/>
      <dgm:constr type="w" for="des" forName="LevelTwoTextNode" refType="h" refFor="des" refForName="LevelTwoTextNode" fact="3.280000"/>
      <dgm:constr type="sibSp" refType="h" refFor="des" refForName="LevelTwoTextNode" op="equ" fact="0.250000"/>
      <dgm:constr type="sibSp" for="des" forName="level2hierChild" refType="h" refFor="des" refForName="LevelTwoTextNode" op="equ" fact="0.250000"/>
      <dgm:constr type="sibSp" for="des" forName="level3hierChild" refType="h" refFor="des" refForName="LevelTwoTextNode" op="equ" fact="0.250000"/>
      <dgm:constr type="sp" for="des" forName="root1" refType="w" refFor="des" refForName="LevelTwoTextNode" fact="0.200000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0000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rot="270.000000" type="rect" r:blip="">
                  <dgm:adjLst/>
                </dgm:shape>
              </dgm:if>
              <dgm:else name="Name11">
                <dgm:shape rot="90.000000" type="rect" r:blip="">
                  <dgm:adjLst/>
                </dgm:shape>
              </dgm:else>
            </dgm:choose>
            <dgm:presOf axis="self"/>
            <dgm:constrLst>
              <dgm:constr type="tMarg" refType="primFontSz" fact="0.050000"/>
              <dgm:constr type="bMarg" refType="primFontSz" fact="0.050000"/>
              <dgm:constr type="lMarg" refType="primFontSz" fact="0.050000"/>
              <dgm:constr type="rMarg" refType="primFontSz" fact="0.050000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0000"/>
                      <dgm:constr type="h" refType="userA" fact="0.050000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0000000000000004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type="rect" r:blip="">
                      <dgm:adjLst/>
                    </dgm:shape>
                    <dgm:presOf axis="self"/>
                    <dgm:constrLst>
                      <dgm:constr type="tMarg" refType="primFontSz" fact="0.050000"/>
                      <dgm:constr type="bMarg" refType="primFontSz" fact="0.050000"/>
                      <dgm:constr type="lMarg" refType="primFontSz" fact="0.050000"/>
                      <dgm:constr type="rMarg" refType="primFontSz" fact="0.050000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 val="norm"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r:blip="">
      <dgm:adjLst/>
    </dgm:shape>
    <dgm:presOf/>
    <dgm:constrLst>
      <dgm:constr type="w" for="ch" forName="node" refType="w"/>
      <dgm:constr type="h" for="ch" forName="node" refType="w" refFor="ch" refForName="node" fact="0.600000"/>
      <dgm:constr type="w" for="ch" forName="sibTrans" refType="w" refFor="ch" refForName="node" fact="0.100000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type="rect" r:blip="">
          <dgm:adjLst/>
        </dgm:shape>
        <dgm:presOf axis="desOrSelf" ptType="node"/>
        <dgm:constrLst>
          <dgm:constr type="lMarg" refType="primFontSz" fact="0.300000"/>
          <dgm:constr type="rMarg" refType="primFontSz" fact="0.300000"/>
          <dgm:constr type="tMarg" refType="primFontSz" fact="0.300000"/>
          <dgm:constr type="bMarg" refType="primFontSz" fact="0.300000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 val="norm"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00000"/>
      <dgm:constr type="h" for="des" forName="desTx" refType="primFontSz" refFor="des" refForName="parTx" fact="1.220000"/>
      <dgm:constr type="w" for="ch" forName="space" refType="w" refFor="ch" refForName="composite" op="equ" fact="0.140000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type="rect" r:blip="">
            <dgm:adjLst/>
          </dgm:shape>
          <dgm:presOf axis="self" ptType="node"/>
          <dgm:constrLst>
            <dgm:constr type="h" refType="w" op="lte" fact="0.400000"/>
            <dgm:constr type="h"/>
            <dgm:constr type="tMarg" refType="primFontSz" fact="0.320000"/>
            <dgm:constr type="bMarg" refType="primFontSz" fact="0.320000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0000"/>
            <dgm:constr type="tMarg" refType="primFontSz" fact="0.420000"/>
            <dgm:constr type="bMarg" refType="primFontSz" fact="0.630000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 val="norm"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00000"/>
      <dgm:constr type="w" for="des" forName="childText" refType="w" refFor="des" refForName="rootComposite" fact="0.800000"/>
      <dgm:constr type="h" for="des" forName="childText" refType="h" refFor="des" refForName="rootComposite"/>
      <dgm:constr type="sibSp" refType="w" refFor="des" refForName="rootComposite" fact="0.250000"/>
      <dgm:constr type="sibSp" for="des" forName="childShape" refType="h" refFor="des" refForName="childText" fact="0.250000"/>
      <dgm:constr type="sp" for="des" forName="root" refType="h" refFor="des" refForName="childText" fact="0.250000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r:blip="">
            <dgm:adjLst/>
          </dgm:shape>
          <dgm:presOf/>
          <dgm:constrLst>
            <dgm:constr type="alignOff" val="0.20000000000000001"/>
          </dgm:constrLst>
          <dgm:ruleLst/>
          <dgm:layoutNode name="rootComposite">
            <dgm:alg type="composite"/>
            <dgm:shape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00000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00000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type="roundRect" r:blip="">
                <dgm:adjLst>
                  <dgm:adj idx="1" val="0.100000"/>
                </dgm:adjLst>
              </dgm:shape>
              <dgm:presOf axis="self" ptType="node" cnt="1"/>
              <dgm:constrLst>
                <dgm:constr type="tMarg" refType="primFontSz" fact="0.100000"/>
                <dgm:constr type="bMarg" refType="primFontSz" fact="0.100000"/>
                <dgm:constr type="lMarg" refType="primFontSz" fact="0.150000"/>
                <dgm:constr type="rMarg" refType="primFontSz" fact="0.150000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type="roundRect" r:blip="" hideGeom="1">
                <dgm:adjLst>
                  <dgm:adj idx="1" val="0.100000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type="roundRect" r:blip="">
                    <dgm:adjLst>
                      <dgm:adj idx="1" val="0.100000"/>
                    </dgm:adjLst>
                  </dgm:shape>
                  <dgm:presOf axis="self desOrSelf" ptType="node node" st="1 1" cnt="1 0"/>
                  <dgm:constrLst>
                    <dgm:constr type="tMarg" refType="primFontSz" fact="0.100000"/>
                    <dgm:constr type="bMarg" refType="primFontSz" fact="0.100000"/>
                    <dgm:constr type="lMarg" refType="primFontSz" fact="0.150000"/>
                    <dgm:constr type="rMarg" refType="primFontSz" fact="0.150000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583498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583498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327914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583498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6" name="Shape 105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/>
              <a:t>	</a:t>
            </a:r>
            <a:fld id="{F8E3F0E9-0FC2-4DDE-87CF-3BA6A04EA4CC}" type="slidenum">
              <a:rPr/>
              <a:t/>
            </a:fld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619018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 /><Relationship Id="rId3" Type="http://schemas.microsoft.com/office/2007/relationships/diagramDrawing" Target="../diagrams/drawing1.xml" /><Relationship Id="rId4" Type="http://schemas.openxmlformats.org/officeDocument/2006/relationships/diagramColors" Target="../diagrams/colors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 /><Relationship Id="rId3" Type="http://schemas.microsoft.com/office/2007/relationships/diagramDrawing" Target="../diagrams/drawing2.xml" /><Relationship Id="rId4" Type="http://schemas.openxmlformats.org/officeDocument/2006/relationships/diagramColors" Target="../diagrams/colors2.xml" /><Relationship Id="rId5" Type="http://schemas.openxmlformats.org/officeDocument/2006/relationships/diagramLayout" Target="../diagrams/layout2.xml" /><Relationship Id="rId6" Type="http://schemas.openxmlformats.org/officeDocument/2006/relationships/diagramQuickStyle" Target="../diagrams/quickStyle2.xml" /><Relationship Id="rId7" Type="http://schemas.openxmlformats.org/officeDocument/2006/relationships/diagramData" Target="../diagrams/data3.xml" /><Relationship Id="rId8" Type="http://schemas.microsoft.com/office/2007/relationships/diagramDrawing" Target="../diagrams/drawing3.xml" /><Relationship Id="rId9" Type="http://schemas.openxmlformats.org/officeDocument/2006/relationships/diagramColors" Target="../diagrams/colors3.xml" /><Relationship Id="rId10" Type="http://schemas.openxmlformats.org/officeDocument/2006/relationships/diagramLayout" Target="../diagrams/layout3.xml" /><Relationship Id="rId11" Type="http://schemas.openxmlformats.org/officeDocument/2006/relationships/diagramQuickStyle" Target="../diagrams/quickStyle3.xml" 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 /><Relationship Id="rId3" Type="http://schemas.microsoft.com/office/2007/relationships/diagramDrawing" Target="../diagrams/drawing4.xml" /><Relationship Id="rId4" Type="http://schemas.openxmlformats.org/officeDocument/2006/relationships/diagramColors" Target="../diagrams/colors4.xml" /><Relationship Id="rId5" Type="http://schemas.openxmlformats.org/officeDocument/2006/relationships/diagramLayout" Target="../diagrams/layout4.xml" /><Relationship Id="rId6" Type="http://schemas.openxmlformats.org/officeDocument/2006/relationships/diagramQuickStyle" Target="../diagrams/quickStyle4.xml" 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 /><Relationship Id="rId3" Type="http://schemas.microsoft.com/office/2007/relationships/diagramDrawing" Target="../diagrams/drawing5.xml" /><Relationship Id="rId4" Type="http://schemas.openxmlformats.org/officeDocument/2006/relationships/diagramColors" Target="../diagrams/colors5.xml" /><Relationship Id="rId5" Type="http://schemas.openxmlformats.org/officeDocument/2006/relationships/diagramLayout" Target="../diagrams/layout5.xml" /><Relationship Id="rId6" Type="http://schemas.openxmlformats.org/officeDocument/2006/relationships/diagramQuickStyle" Target="../diagrams/quickStyle5.xml" 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 /><Relationship Id="rId3" Type="http://schemas.microsoft.com/office/2007/relationships/diagramDrawing" Target="../diagrams/drawing6.xml" /><Relationship Id="rId4" Type="http://schemas.openxmlformats.org/officeDocument/2006/relationships/diagramColors" Target="../diagrams/colors6.xml" /><Relationship Id="rId5" Type="http://schemas.openxmlformats.org/officeDocument/2006/relationships/diagramLayout" Target="../diagrams/layout6.xml" /><Relationship Id="rId6" Type="http://schemas.openxmlformats.org/officeDocument/2006/relationships/diagramQuickStyle" Target="../diagrams/quickStyle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77334" y="1296140"/>
            <a:ext cx="8596668" cy="294738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9600"/>
              <a:t>Компоненты </a:t>
            </a:r>
            <a:br>
              <a:rPr lang="ru-RU" sz="9600"/>
            </a:br>
            <a:r>
              <a:rPr lang="ru-RU" sz="9600"/>
              <a:t>речи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77333" y="4962616"/>
            <a:ext cx="10961291" cy="157134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/>
              <a:t>                                                                                           </a:t>
            </a:r>
            <a:r>
              <a:rPr lang="ru-RU" sz="2400"/>
              <a:t>Подготовили: Иванова Л. И.</a:t>
            </a:r>
            <a:endParaRPr/>
          </a:p>
          <a:p>
            <a:pPr marL="0" indent="0">
              <a:buNone/>
              <a:defRPr/>
            </a:pPr>
            <a:r>
              <a:rPr lang="ru-RU" sz="2400"/>
              <a:t>                                                                                         </a:t>
            </a:r>
            <a:r>
              <a:rPr lang="ru-RU" sz="2400"/>
              <a:t>Гвоздинская</a:t>
            </a:r>
            <a:r>
              <a:rPr lang="ru-RU" sz="2400"/>
              <a:t> Ю.Г.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7" name="Схема 16"/>
          <p:cNvGraphicFramePr>
            <a:graphicFrameLocks xmlns:a="http://schemas.openxmlformats.org/drawingml/2006/main"/>
          </p:cNvGraphicFramePr>
          <p:nvPr/>
        </p:nvGraphicFramePr>
        <p:xfrm>
          <a:off x="905522" y="48827"/>
          <a:ext cx="9072979" cy="6760346"/>
          <a:chOff x="0" y="0"/>
          <a:chExt cx="9072979" cy="6760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77334" y="213064"/>
            <a:ext cx="3415272" cy="656059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/>
              <a:t>                          </a:t>
            </a:r>
            <a:endParaRPr/>
          </a:p>
        </p:txBody>
      </p:sp>
      <p:graphicFrame>
        <p:nvGraphicFramePr>
          <p:cNvPr id="6" name="Схема 5"/>
          <p:cNvGraphicFramePr>
            <a:graphicFrameLocks xmlns:a="http://schemas.openxmlformats.org/drawingml/2006/main"/>
          </p:cNvGraphicFramePr>
          <p:nvPr/>
        </p:nvGraphicFramePr>
        <p:xfrm>
          <a:off x="443884" y="0"/>
          <a:ext cx="4554244" cy="6858000"/>
          <a:chOff x="0" y="0"/>
          <a:chExt cx="45542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  <p:graphicFrame>
        <p:nvGraphicFramePr>
          <p:cNvPr id="7" name="Схема 6"/>
          <p:cNvGraphicFramePr>
            <a:graphicFrameLocks xmlns:a="http://schemas.openxmlformats.org/drawingml/2006/main"/>
          </p:cNvGraphicFramePr>
          <p:nvPr/>
        </p:nvGraphicFramePr>
        <p:xfrm>
          <a:off x="5896253" y="0"/>
          <a:ext cx="4677052" cy="7063666"/>
          <a:chOff x="0" y="0"/>
          <a:chExt cx="4677052" cy="706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10" r:qs="rId11" r:cs="rId9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595456" y="133165"/>
            <a:ext cx="4634144" cy="68347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/>
              <a:t>Импрессивная</a:t>
            </a:r>
            <a:r>
              <a:rPr lang="ru-RU" sz="4000"/>
              <a:t> речь </a:t>
            </a:r>
            <a:endParaRPr lang="ru-RU"/>
          </a:p>
        </p:txBody>
      </p:sp>
      <p:graphicFrame>
        <p:nvGraphicFramePr>
          <p:cNvPr id="5" name="Схема 4"/>
          <p:cNvGraphicFramePr>
            <a:graphicFrameLocks xmlns:a="http://schemas.openxmlformats.org/drawingml/2006/main"/>
          </p:cNvGraphicFramePr>
          <p:nvPr/>
        </p:nvGraphicFramePr>
        <p:xfrm>
          <a:off x="209872" y="459373"/>
          <a:ext cx="12192000" cy="6201051"/>
          <a:chOff x="0" y="0"/>
          <a:chExt cx="12192000" cy="6201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77334" y="115409"/>
            <a:ext cx="9168002" cy="93215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400"/>
              <a:t>Активный словарь </a:t>
            </a:r>
            <a:endParaRPr lang="ru-RU" sz="4000"/>
          </a:p>
        </p:txBody>
      </p:sp>
      <p:graphicFrame>
        <p:nvGraphicFramePr>
          <p:cNvPr id="4" name="Объект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435005" y="1047564"/>
          <a:ext cx="11434439" cy="5695027"/>
          <a:chOff x="0" y="0"/>
          <a:chExt cx="11434439" cy="5695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523783" y="696641"/>
          <a:ext cx="8620217" cy="5856243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8620217"/>
              </a:tblGrid>
              <a:tr h="644475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Употребление существительных в ед. и мн. числе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Употребление существительных в косвенных падежах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Образование существительных мн. числа в </a:t>
                      </a:r>
                      <a:r>
                        <a:rPr lang="ru-RU"/>
                        <a:t>Р.п</a:t>
                      </a:r>
                      <a:r>
                        <a:rPr lang="ru-RU"/>
                        <a:t>. («Много чего?»)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Согласование прилагательных и существительных в единственном числе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Употребление предложно-падежных конструкций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Употребление числительных 2 и 5 с существительными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Образование существительных с уменьшительно- ласкательными суффиксами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Образование названий детёнышей животных 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Относительные прилагательные 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Образование притяжательных прилагательных</a:t>
                      </a:r>
                      <a:endParaRPr/>
                    </a:p>
                  </a:txBody>
                  <a:tcPr/>
                </a:tc>
              </a:tr>
              <a:tr h="448073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Образование приставочных глаголов</a:t>
                      </a:r>
                      <a:endParaRPr/>
                    </a:p>
                  </a:txBody>
                  <a:tcPr/>
                </a:tc>
              </a:tr>
              <a:tr h="539031">
                <a:tc>
                  <a:txBody>
                    <a:bodyPr/>
                    <a:p>
                      <a:pPr marL="285750" indent="-285750">
                        <a:buFont typeface="Wingdings"/>
                        <a:buChar char="ü"/>
                        <a:defRPr/>
                      </a:pPr>
                      <a:r>
                        <a:rPr lang="ru-RU"/>
                        <a:t>Образование глаголов совершенного вида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 bwMode="auto">
          <a:xfrm>
            <a:off x="372861" y="50310"/>
            <a:ext cx="9695853" cy="64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>
                <a:solidFill>
                  <a:schemeClr val="accent1"/>
                </a:solidFill>
              </a:rPr>
              <a:t>Грамматический строй речи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793272" y="230819"/>
          <a:ext cx="8596312" cy="6498455"/>
          <a:chOff x="0" y="0"/>
          <a:chExt cx="8596312" cy="649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Р7-Офис/7.4.0.351</Application>
  <DocSecurity>0</DocSecurity>
  <PresentationFormat>Широкоэкранный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Компоненты  речи</dc:title>
  <dc:subject/>
  <dc:creator>CTAC Gvozdinskiy</dc:creator>
  <cp:keywords/>
  <dc:description/>
  <dc:identifier/>
  <dc:language/>
  <cp:lastModifiedBy/>
  <cp:revision>4</cp:revision>
  <dcterms:created xsi:type="dcterms:W3CDTF">2023-12-22T10:34:54Z</dcterms:created>
  <dcterms:modified xsi:type="dcterms:W3CDTF">2024-02-03T10:53:44Z</dcterms:modified>
  <cp:category/>
  <cp:contentStatus/>
  <cp:version/>
</cp:coreProperties>
</file>