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sldIdLst>
    <p:sldId id="256" r:id="rId3"/>
    <p:sldId id="26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894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3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63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37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8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2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5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6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9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88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11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1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87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08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6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59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945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4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6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98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06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82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4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7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6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8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4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9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C62A-3EA3-4F49-993E-1F8ACB25D30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C62A-3EA3-4F49-993E-1F8ACB25D3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32810D-54F5-4B3B-B639-D80D25A5E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9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200" y="2279176"/>
            <a:ext cx="8915399" cy="4176880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800" b="1" spc="-100" dirty="0" smtClean="0">
                <a:solidFill>
                  <a:srgbClr val="D2CB6C">
                    <a:lumMod val="50000"/>
                  </a:srgbClr>
                </a:solidFill>
                <a:latin typeface="Cambria"/>
              </a:rPr>
              <a:t>Система комплексной психолого-педагогической поддержки детей с ОВЗ в условиях детского сада. Работа с семьей.</a:t>
            </a: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1800" b="1" dirty="0" smtClean="0">
                <a:solidFill>
                  <a:srgbClr val="A9A57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Подготовила педагог-психолог </a:t>
            </a:r>
            <a:r>
              <a:rPr lang="ru-RU" sz="1800" b="1" dirty="0" err="1" smtClean="0">
                <a:solidFill>
                  <a:srgbClr val="A9A57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Хартаганова</a:t>
            </a:r>
            <a:r>
              <a:rPr lang="ru-RU" sz="1800" b="1" dirty="0" smtClean="0">
                <a:solidFill>
                  <a:srgbClr val="A9A57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А.Г.</a:t>
            </a:r>
            <a:r>
              <a:rPr lang="ru-RU" sz="1800" b="1" dirty="0">
                <a:solidFill>
                  <a:srgbClr val="A9A57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A9A57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201" y="737642"/>
            <a:ext cx="8915399" cy="1541534"/>
          </a:xfrm>
        </p:spPr>
        <p:txBody>
          <a:bodyPr>
            <a:normAutofit/>
          </a:bodyPr>
          <a:lstStyle/>
          <a:p>
            <a:pPr algn="ctr"/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МБОУ Питлярская СОШ «Образовательный центр» Дошкольное отделение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94579" y="2647665"/>
            <a:ext cx="3962743" cy="2956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106" y="815179"/>
            <a:ext cx="8911687" cy="1280890"/>
          </a:xfrm>
        </p:spPr>
        <p:txBody>
          <a:bodyPr/>
          <a:lstStyle/>
          <a:p>
            <a:pPr algn="ctr"/>
            <a:r>
              <a:rPr lang="ru-RU" sz="4600" spc="-100" dirty="0">
                <a:solidFill>
                  <a:srgbClr val="675E47"/>
                </a:solidFill>
                <a:latin typeface="Cambria"/>
              </a:rPr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6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63" y="742277"/>
            <a:ext cx="7298490" cy="213739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200" dirty="0">
                <a:latin typeface="Times New Roman"/>
                <a:ea typeface="Times New Roman"/>
              </a:rPr>
              <a:t>Термин «дети с ОВЗ в детских садах» появился недавно. Это правовое понятие ввёл принятый в 2012 году и вступивший в силу 1 сентября 2013 года закон «Об образовании в Российской Федерации»..  </a:t>
            </a:r>
            <a:r>
              <a:rPr lang="ru-RU" sz="3100" dirty="0" smtClean="0">
                <a:latin typeface="Times New Roman"/>
                <a:ea typeface="Times New Roman"/>
              </a:rPr>
              <a:t/>
            </a:r>
            <a:br>
              <a:rPr lang="ru-RU" sz="3100" dirty="0" smtClean="0">
                <a:latin typeface="Times New Roman"/>
                <a:ea typeface="Times New Roman"/>
              </a:rPr>
            </a:br>
            <a:r>
              <a:rPr lang="ru-RU" sz="3100" dirty="0">
                <a:latin typeface="Times New Roman"/>
                <a:ea typeface="Times New Roman"/>
              </a:rPr>
              <a:t/>
            </a:r>
            <a:br>
              <a:rPr lang="ru-RU" sz="31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822" y="2441986"/>
            <a:ext cx="5684220" cy="2764715"/>
          </a:xfrm>
        </p:spPr>
        <p:txBody>
          <a:bodyPr>
            <a:normAutofit fontScale="92500"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 показывают, что на сегодняшний день, около 5% детей дошкольного возраста, проживающих в Российской Федерации, относятся к категории детей с ограниченными возможностями.</a:t>
            </a:r>
          </a:p>
        </p:txBody>
      </p:sp>
      <p:pic>
        <p:nvPicPr>
          <p:cNvPr id="1026" name="Picture 2" descr="C:\Users\кабинет\Desktop\педсовет январь 2018\IMG_1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909051"/>
            <a:ext cx="3905250" cy="2928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4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55" y="839095"/>
            <a:ext cx="4829907" cy="1804345"/>
          </a:xfrm>
        </p:spPr>
        <p:txBody>
          <a:bodyPr>
            <a:normAutofit fontScale="90000"/>
          </a:bodyPr>
          <a:lstStyle/>
          <a:p>
            <a:pPr marL="114300" indent="428625" defTabSz="914400">
              <a:spcBef>
                <a:spcPct val="20000"/>
              </a:spcBef>
              <a:tabLst>
                <a:tab pos="89535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– это не единовременная помощь, а долговременная поддержка ребенка, в основе которой лежит четкая организация, направленная на выбор варианта решения его актуальных проблем. Сопровождение мы рассматриваем, как систему деятельности всех специалистов, направленную на создание условий успешного развития ребенка.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954" y="3259015"/>
            <a:ext cx="4290645" cy="2872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объединяет работу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                         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к решению проблем ребенка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т.к. ребенок – это целостное существо. Для коррекции развития детей в нашем саду существует служба сопровождения. В которую входят: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осуществляют мониторинг здоровья воспитанников, заполняют листы здоровья, в которых отмечаются особенности соматического развития дошкольников, и проводят оздоровительные мероприятия – ЛФК, массаж и др.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проводит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психодиагностику, коррекционно-развивающую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просвещение и консультирование педагогов и родителей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кабинет\Desktop\педсовет январь 2018\IMG_1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8677" y="3923030"/>
            <a:ext cx="2407920" cy="1805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бинет\Desktop\педсовет январь 2018\IMG_1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7" y="330200"/>
            <a:ext cx="4010812" cy="300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абинет\Desktop\IMG_20161028_102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49" y="3622040"/>
            <a:ext cx="3303643" cy="2477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330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278" y="548640"/>
            <a:ext cx="6773152" cy="63093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Музыкальный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руководитель: </a:t>
            </a:r>
            <a:r>
              <a:rPr lang="ru-RU" dirty="0">
                <a:latin typeface="Times New Roman"/>
                <a:ea typeface="Times New Roman"/>
              </a:rPr>
              <a:t>индивидуальные этюды на выражение эмоций, игры на расслабление мышц, на развитие пантомимических навыков и мимической выразительности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Инструктор по физической культуре: </a:t>
            </a:r>
            <a:r>
              <a:rPr lang="ru-RU" dirty="0">
                <a:latin typeface="Times New Roman"/>
                <a:ea typeface="Times New Roman"/>
              </a:rPr>
              <a:t>использует такие виды </a:t>
            </a:r>
            <a:r>
              <a:rPr lang="ru-RU" dirty="0" err="1">
                <a:latin typeface="Times New Roman"/>
                <a:ea typeface="Times New Roman"/>
              </a:rPr>
              <a:t>здоровьесберегающих</a:t>
            </a:r>
            <a:r>
              <a:rPr lang="ru-RU" dirty="0">
                <a:latin typeface="Times New Roman"/>
                <a:ea typeface="Times New Roman"/>
              </a:rPr>
              <a:t> технологий как: </a:t>
            </a:r>
            <a:r>
              <a:rPr lang="ru-RU" dirty="0" err="1">
                <a:latin typeface="Times New Roman"/>
                <a:ea typeface="Times New Roman"/>
              </a:rPr>
              <a:t>стретчинг</a:t>
            </a:r>
            <a:r>
              <a:rPr lang="ru-RU" dirty="0">
                <a:latin typeface="Times New Roman"/>
                <a:ea typeface="Times New Roman"/>
              </a:rPr>
              <a:t>, подвижные и спортивные игры, гимнастика для глаз, дыхательная гимнастика по системе йоги и </a:t>
            </a:r>
            <a:r>
              <a:rPr lang="ru-RU" dirty="0" err="1">
                <a:latin typeface="Times New Roman"/>
                <a:ea typeface="Times New Roman"/>
              </a:rPr>
              <a:t>А.Н.Стрельниковой</a:t>
            </a:r>
            <a:r>
              <a:rPr lang="ru-RU" dirty="0">
                <a:latin typeface="Times New Roman"/>
                <a:ea typeface="Times New Roman"/>
              </a:rPr>
              <a:t>, пальчиковая гимнастика, релаксация. Также применяет технологии обеспечения социально – психологического благополучия ребенка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уровня развития разных видов деятельности ребенка, особенности коммуникативной активности и культуры, уровня формирования целенаправленной деятельности, навыков самообслуживания согласно возрастному этапу,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режима, развивающих и коррекционных игр).</a:t>
            </a:r>
          </a:p>
          <a:p>
            <a:endParaRPr lang="ru-RU" dirty="0"/>
          </a:p>
        </p:txBody>
      </p:sp>
      <p:pic>
        <p:nvPicPr>
          <p:cNvPr id="3074" name="Picture 2" descr="C:\Users\кабинет\Desktop\педсовет январь 2018\IMG_1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90" y="446042"/>
            <a:ext cx="3231932" cy="2424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CDA~1\AppData\Local\Temp\Rar$DI09.743\20180126_091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523" y="3240505"/>
            <a:ext cx="2569066" cy="3368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5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2087" y="1280160"/>
            <a:ext cx="4005226" cy="405563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службы сопровождения – является создание условий для максимального личностного развития дошкольника.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ситуации взаимодействия мы можем достигнуть эту цель и результатом процесса сопровождения, будет являться дошкольник, обладающий достаточным уровнем готовности к обучению в школе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кабинет\Desktop\педсовет январь 2018\Новая папка (2)\IMG_1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02" y="2853610"/>
            <a:ext cx="2618421" cy="1963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абинет\Desktop\педсовет январь 2018\Новая папка (2)\IMG_1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80" y="2835193"/>
            <a:ext cx="2501261" cy="1875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абинет\Desktop\педсовет январь 2018\Новая папка (2)\IMG_17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21" y="355600"/>
            <a:ext cx="1666875" cy="222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абинет\Desktop\педсовет январь 2018\Новая папка (2)\IMG_1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21" y="5109094"/>
            <a:ext cx="2148519" cy="1611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2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958" y="624110"/>
            <a:ext cx="10083042" cy="32620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хорошо знаем и понимаем, что эффективность нашей работы зависит и возможна лишь, при условии активной, заинтересованной позиции родителей и педагогов.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педагог был и будет основной фигурой, проводником разнообразных воздействий и влияний на ребенка.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консультирование педагогов – эта форма, которая позволяет организовать ситуацию сотрудничества в решении проблем, вопросов касающихся воспитанников и профессиональных задач самого педагога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2" name="Picture 2" descr="C:\Users\кабинет\Desktop\Детский сад\фото день мамы\IMG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3"/>
          <a:stretch/>
        </p:blipFill>
        <p:spPr bwMode="auto">
          <a:xfrm>
            <a:off x="2174875" y="4383243"/>
            <a:ext cx="4186173" cy="1767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абинет\Desktop\20161020_1031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35028" r="20128" b="9719"/>
          <a:stretch/>
        </p:blipFill>
        <p:spPr bwMode="auto">
          <a:xfrm>
            <a:off x="6917346" y="3725858"/>
            <a:ext cx="3897797" cy="2526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8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437" y="1237129"/>
            <a:ext cx="10090374" cy="2496671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всех педагогических работников осуществляется через различные формы: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консультации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выступление на педагогических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советах.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Психопросвещение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повышению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компетентности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полученные сведения и знания позволяют педагогам в группах создать условия для успешного развития ребенка, осуществлять индивидуальный подход к каждому.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/>
          </a:p>
        </p:txBody>
      </p:sp>
      <p:pic>
        <p:nvPicPr>
          <p:cNvPr id="6146" name="Picture 2" descr="C:\Users\кабинет\Desktop\Детский сад\фото день мамы\IMG_1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38" y="3740146"/>
            <a:ext cx="4779684" cy="2686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3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98" y="542223"/>
            <a:ext cx="6646459" cy="600870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очень важна работа с родителями.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данной работы: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привлечения семьи к сопровождению ребенка.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необходимо создавать ситуацию сотрудничества, формировать установку ответственности родителей по отношению к проблемам ребенка.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строится в двух направлениях.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ПРОСВЕЩЕНИЕ.     Цель: передача психологических знаний. Используются всевозможные формы – лектории, семинары-практикумы, тренинги, игры.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КОНСУЛЬТИРОВАНИЕ.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об особенностях и проблемах развития ребенка;  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детско-родительских отношений;  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оддержка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есть серьезные проблемы у ребенка.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7170" name="Picture 2" descr="C:\Users\кабинет\Desktop\Детский сад\фото день мамы\IMG_1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84" y="4915017"/>
            <a:ext cx="2604819" cy="1639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кабинет\Desktop\Детский сад\фото день мамы\IMG_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84" y="2590800"/>
            <a:ext cx="2458608" cy="1843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алена\DSC00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05" y="304800"/>
            <a:ext cx="2451387" cy="1838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3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856" y="559398"/>
            <a:ext cx="5733826" cy="5669280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заключении, если говорить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сопровождения, то наверное в первую очередь показателем будет является эмоциональное состояние и отношение детей к посещению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детскому саду. </a:t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сопровождения в системе ДО на современном этапе рассматривается через интегративные качества ребенка: соответствие нормам физического развития, владение основными культурно-гигиеническими навыками; любознательность,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активность, эмоциональная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отзывчивость; владение средствами общения и способами взаимодействия с взрослыми и сверстниками; способность управлять своим поведением, планировать свои действия на основе первичных ценностных представлений, соблюдение элементарных общепринятых норм и правил поведения; способность решать личностные задачи, адекватные возрасту; сформированность первичных  представлений о себе, семье, обществе, государстве, мире природе; владение универсальными предпосылками учебной деятельности, умениями работать по правилу и по образцу, слушать взрослого и выполнять его инструкции;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необходимыми умениями и навыками для осуществления различных видов детской деятельности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кабинет\Desktop\Детский сад\фото день мамы\IMG_1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01" y="3751318"/>
            <a:ext cx="3536547" cy="2652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кабинет\Desktop\Рисунок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307601" y="801166"/>
            <a:ext cx="3325746" cy="2478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516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473</TotalTime>
  <Words>409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Легкий дым</vt:lpstr>
      <vt:lpstr>1_Легкий дым</vt:lpstr>
      <vt:lpstr>Система комплексной психолого-педагогической поддержки детей с ОВЗ в условиях детского сада. Работа с семьей.                      Подготовила педагог-психолог Хартаганова А.Г. </vt:lpstr>
      <vt:lpstr>Термин «дети с ОВЗ в детских садах» появился недавно. Это правовое понятие ввёл принятый в 2012 году и вступивший в силу 1 сентября 2013 года закон «Об образовании в Российской Федерации»..      </vt:lpstr>
      <vt:lpstr>Сопровождение – это не единовременная помощь, а долговременная поддержка ребенка, в основе которой лежит четкая организация, направленная на выбор варианта решения его актуальных проблем. Сопровождение мы рассматриваем, как систему деятельности всех специалистов, направленную на создание условий успешного развития ребенка. </vt:lpstr>
      <vt:lpstr>Презентация PowerPoint</vt:lpstr>
      <vt:lpstr>Презентация PowerPoint</vt:lpstr>
      <vt:lpstr>   Все мы хорошо знаем и понимаем, что эффективность нашей работы зависит и возможна лишь, при условии активной, заинтересованной позиции родителей и педагогов. Конечно же, педагог был и будет основной фигурой, проводником разнообразных воздействий и влияний на ребенка. Поэтому консультирование педагогов – эта форма, которая позволяет организовать ситуацию сотрудничества в решении проблем, вопросов касающихся воспитанников и профессиональных задач самого педагога.   </vt:lpstr>
      <vt:lpstr>Просвещение всех педагогических работников осуществляется через различные формы: - тематические консультации - семинары-практикумы - выступление на педагогических советах. Психопросвещение способствует не только повышению психологической компетентности, но и полученные сведения и знания позволяют педагогам в группах создать условия для успешного развития ребенка, осуществлять индивидуальный подход к каждому. </vt:lpstr>
      <vt:lpstr>Также очень важна работа с родителями. Цель данной работы: создание условий для привлечения семьи к сопровождению ребенка. Задачи: необходимо создавать ситуацию сотрудничества, формировать установку ответственности родителей по отношению к проблемам ребенка. Работа строится в двух направлениях.  ПРОСВЕЩЕНИЕ.     Цель: передача психологических знаний. Используются всевозможные формы – лектории, семинары-практикумы, тренинги, игры. КОНСУЛЬТИРОВАНИЕ.  Задачи: 1) информирование родителей об особенностях и проблемах развития ребенка;    2) оптимизация детско-родительских отношений;    3) поддержка, если есть серьезные проблемы у ребенка. </vt:lpstr>
      <vt:lpstr>И в заключении, если говорить об эффективности сопровождения, то наверное в первую очередь показателем будет является эмоциональное состояние и отношение детей к посещению детскому саду.  Итог реализации сопровождения в системе ДО на современном этапе рассматривается через интегративные качества ребенка: соответствие нормам физического развития, владение основными культурно-гигиеническими навыками; любознательность, активность, эмоциональная отзывчивость; владение средствами общения и способами взаимодействия с взрослыми и сверстниками; способность управлять своим поведением, планировать свои действия на основе первичных ценностных представлений, соблюдение элементарных общепринятых норм и правил поведения; способность решать личностные задачи, адекватные возрасту; сформированность первичных  представлений о себе, семье, обществе, государстве, мире природе; владение универсальными предпосылками учебной деятельности, умениями работать по правилу и по образцу, слушать взрослого и выполнять его инструкции; владение необходимыми умениями и навыками для осуществления различных видов детской деятельности.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как одна из составляющих комплексного сопровождения ребенка с ОВЗ  в условиях  ДОУ компенсирующего вида                         Подготовила педагог-психолог Арутюнян А.В.</dc:title>
  <dc:creator>Психолог</dc:creator>
  <cp:lastModifiedBy>Детсад</cp:lastModifiedBy>
  <cp:revision>32</cp:revision>
  <dcterms:created xsi:type="dcterms:W3CDTF">2017-11-09T08:53:06Z</dcterms:created>
  <dcterms:modified xsi:type="dcterms:W3CDTF">2021-01-28T12:13:16Z</dcterms:modified>
</cp:coreProperties>
</file>