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0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08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3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53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1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3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4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3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0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9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8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007A-0E9E-4DBD-98BC-822035E7A99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DF03E-F59F-407D-BCFD-9524A5F48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700808"/>
            <a:ext cx="6840760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Презентация «</a:t>
            </a:r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Загадки о д</a:t>
            </a:r>
            <a:r>
              <a:rPr lang="ru-RU" sz="2400" b="1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омашних животных»</a:t>
            </a:r>
            <a:endParaRPr lang="ru-RU" sz="2400" b="1" dirty="0">
              <a:solidFill>
                <a:srgbClr val="0070C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76672"/>
            <a:ext cx="669674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«Сказка» г. Надыма»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149959"/>
            <a:ext cx="3585592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Составил: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Тиунова</a:t>
            </a:r>
            <a:r>
              <a:rPr lang="ru-RU" sz="1400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 Ирина Валентиновна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PT Astra Serif" panose="020A0603040505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5180618" cy="37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187624" y="332656"/>
            <a:ext cx="6624736" cy="939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- Ребята, отгадайте загадки о домашних животных.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5724128" y="3068960"/>
            <a:ext cx="3168352" cy="6429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зеленеющем лугу я провести весь день могу</a:t>
            </a:r>
            <a:endParaRPr lang="ru-RU" dirty="0"/>
          </a:p>
        </p:txBody>
      </p:sp>
      <p:pic>
        <p:nvPicPr>
          <p:cNvPr id="1027" name="Picture 3" descr="C:\Users\Светлана\Pictures\image001.thumbnail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5587062" cy="48965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40075" y="2276872"/>
            <a:ext cx="169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90C226"/>
                </a:solidFill>
                <a:ea typeface="+mj-ea"/>
                <a:cs typeface="+mj-cs"/>
              </a:rPr>
              <a:t>Корова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39552" y="345456"/>
            <a:ext cx="4788023" cy="16091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PT Astra Serif" pitchFamily="18" charset="-52"/>
                <a:ea typeface="PT Astra Serif" pitchFamily="18" charset="-52"/>
              </a:rPr>
              <a:t>Что дает корова?</a:t>
            </a:r>
          </a:p>
          <a:p>
            <a:pPr>
              <a:buNone/>
            </a:pPr>
            <a:r>
              <a:rPr lang="ru-RU" sz="7200" dirty="0" smtClean="0">
                <a:latin typeface="PT Astra Serif" pitchFamily="18" charset="-52"/>
                <a:ea typeface="PT Astra Serif" pitchFamily="18" charset="-52"/>
              </a:rPr>
              <a:t>Раньше всех встает корова –</a:t>
            </a:r>
          </a:p>
          <a:p>
            <a:pPr>
              <a:buNone/>
            </a:pPr>
            <a:r>
              <a:rPr lang="ru-RU" sz="7200" dirty="0" smtClean="0">
                <a:latin typeface="PT Astra Serif" pitchFamily="18" charset="-52"/>
                <a:ea typeface="PT Astra Serif" pitchFamily="18" charset="-52"/>
              </a:rPr>
              <a:t>молочко уже готово</a:t>
            </a:r>
          </a:p>
          <a:p>
            <a:pPr>
              <a:buNone/>
            </a:pPr>
            <a:r>
              <a:rPr lang="ru-RU" sz="7200" dirty="0" smtClean="0">
                <a:latin typeface="PT Astra Serif" pitchFamily="18" charset="-52"/>
                <a:ea typeface="PT Astra Serif" pitchFamily="18" charset="-52"/>
              </a:rPr>
              <a:t>Для ребят и для котят.</a:t>
            </a:r>
            <a:br>
              <a:rPr lang="ru-RU" sz="7200" dirty="0" smtClean="0">
                <a:latin typeface="PT Astra Serif" pitchFamily="18" charset="-52"/>
                <a:ea typeface="PT Astra Serif" pitchFamily="18" charset="-52"/>
              </a:rPr>
            </a:br>
            <a:endParaRPr lang="ru-RU" sz="7200" dirty="0" smtClean="0">
              <a:latin typeface="PT Astra Serif" pitchFamily="18" charset="-52"/>
              <a:ea typeface="PT Astra Serif" pitchFamily="18" charset="-52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Светлана\Pictures\21_3_2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3125"/>
            <a:ext cx="5857875" cy="439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33265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Аппетитно все едят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Творожок, сметану тоже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И … любимое мороженое. </a:t>
            </a:r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357167"/>
            <a:ext cx="2806032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Собака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_1__1_800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3000372"/>
            <a:ext cx="4608523" cy="3454866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67"/>
            <a:ext cx="5509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Скажите, почему мой друг спит без подушки,</a:t>
            </a:r>
            <a:br>
              <a:rPr lang="ru-RU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ест без рук, зимой без валенок гуляет,</a:t>
            </a:r>
            <a:br>
              <a:rPr lang="ru-RU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а если рад - хвостом виляет?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Содержимое 3" descr="b3a545f7ce89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7833" y="1357298"/>
            <a:ext cx="4130415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Свинья </a:t>
            </a:r>
            <a:endParaRPr lang="ru-RU" dirty="0"/>
          </a:p>
        </p:txBody>
      </p:sp>
      <p:pic>
        <p:nvPicPr>
          <p:cNvPr id="4" name="Содержимое 3" descr="news_1309523156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3" y="1700808"/>
            <a:ext cx="5543415" cy="4464496"/>
          </a:xfrm>
        </p:spPr>
      </p:pic>
      <p:sp>
        <p:nvSpPr>
          <p:cNvPr id="6" name="TextBox 5"/>
          <p:cNvSpPr txBox="1"/>
          <p:nvPr/>
        </p:nvSpPr>
        <p:spPr>
          <a:xfrm>
            <a:off x="3563888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Если мы помоем хрюшке</a:t>
            </a:r>
            <a:br>
              <a:rPr lang="ru-RU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спинку, глазки, ножки, ушки....</a:t>
            </a:r>
            <a:br>
              <a:rPr lang="ru-RU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Скажет хрюшка нам –хрю-хрю,</a:t>
            </a:r>
            <a:br>
              <a:rPr lang="ru-RU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От души благодарю. 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796908"/>
          </a:xfrm>
        </p:spPr>
        <p:txBody>
          <a:bodyPr/>
          <a:lstStyle/>
          <a:p>
            <a:r>
              <a:rPr lang="ru-RU" dirty="0" smtClean="0"/>
              <a:t>Овца </a:t>
            </a:r>
            <a:endParaRPr lang="ru-RU" dirty="0"/>
          </a:p>
        </p:txBody>
      </p:sp>
      <p:pic>
        <p:nvPicPr>
          <p:cNvPr id="4" name="Содержимое 3" descr="88f135a483ef01fac8d7b920488085e4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23928" y="476672"/>
            <a:ext cx="4286280" cy="6067229"/>
          </a:xfrm>
        </p:spPr>
      </p:pic>
      <p:sp>
        <p:nvSpPr>
          <p:cNvPr id="5" name="TextBox 4"/>
          <p:cNvSpPr txBox="1"/>
          <p:nvPr/>
        </p:nvSpPr>
        <p:spPr>
          <a:xfrm>
            <a:off x="251520" y="1916832"/>
            <a:ext cx="33575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За лесом, у речки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Гуляют овечки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И шерсть у овечек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В забавных колечках…</a:t>
            </a:r>
          </a:p>
          <a:p>
            <a:endParaRPr lang="ru-RU" sz="20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Пострижем к зиме овечек,</a:t>
            </a:r>
          </a:p>
          <a:p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Свяжем пару рукавичек.</a:t>
            </a:r>
            <a:br>
              <a:rPr lang="ru-RU" sz="2000" dirty="0" smtClean="0">
                <a:latin typeface="PT Astra Serif" pitchFamily="18" charset="-52"/>
                <a:ea typeface="PT Astra Serif" pitchFamily="18" charset="-52"/>
              </a:rPr>
            </a:br>
            <a:endParaRPr lang="ru-RU" sz="20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200" dirty="0" smtClean="0"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200" dirty="0" smtClean="0">
                <a:latin typeface="PT Astra Serif" pitchFamily="18" charset="-52"/>
                <a:ea typeface="PT Astra Serif" pitchFamily="18" charset="-52"/>
              </a:rPr>
            </a:br>
            <a:endParaRPr lang="ru-RU" sz="12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Кошка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3347864" cy="1417930"/>
          </a:xfrm>
        </p:spPr>
        <p:txBody>
          <a:bodyPr>
            <a:normAutofit fontScale="32500" lnSpcReduction="20000"/>
          </a:bodyPr>
          <a:lstStyle/>
          <a:p>
            <a:r>
              <a:rPr lang="ru-RU" sz="5900" dirty="0">
                <a:latin typeface="PT Astra Serif" pitchFamily="18" charset="-52"/>
                <a:ea typeface="PT Astra Serif" pitchFamily="18" charset="-52"/>
              </a:rPr>
              <a:t>-Что ты, кошка, сторожишь?</a:t>
            </a:r>
            <a:br>
              <a:rPr lang="ru-RU" sz="5900" dirty="0">
                <a:latin typeface="PT Astra Serif" pitchFamily="18" charset="-52"/>
                <a:ea typeface="PT Astra Serif" pitchFamily="18" charset="-52"/>
              </a:rPr>
            </a:br>
            <a:r>
              <a:rPr lang="ru-RU" sz="5900" dirty="0">
                <a:latin typeface="PT Astra Serif" pitchFamily="18" charset="-52"/>
                <a:ea typeface="PT Astra Serif" pitchFamily="18" charset="-52"/>
              </a:rPr>
              <a:t>-Сторожу у норки мышь!</a:t>
            </a:r>
            <a:br>
              <a:rPr lang="ru-RU" sz="5900" dirty="0">
                <a:latin typeface="PT Astra Serif" pitchFamily="18" charset="-52"/>
                <a:ea typeface="PT Astra Serif" pitchFamily="18" charset="-52"/>
              </a:rPr>
            </a:br>
            <a:r>
              <a:rPr lang="ru-RU" sz="5900" dirty="0">
                <a:latin typeface="PT Astra Serif" pitchFamily="18" charset="-52"/>
                <a:ea typeface="PT Astra Serif" pitchFamily="18" charset="-52"/>
              </a:rPr>
              <a:t>Выйдет мышка невзначай</a:t>
            </a:r>
            <a:br>
              <a:rPr lang="ru-RU" sz="5900" dirty="0">
                <a:latin typeface="PT Astra Serif" pitchFamily="18" charset="-52"/>
                <a:ea typeface="PT Astra Serif" pitchFamily="18" charset="-52"/>
              </a:rPr>
            </a:br>
            <a:r>
              <a:rPr lang="ru-RU" sz="5900" dirty="0">
                <a:latin typeface="PT Astra Serif" pitchFamily="18" charset="-52"/>
                <a:ea typeface="PT Astra Serif" pitchFamily="18" charset="-52"/>
              </a:rPr>
              <a:t>Приглашу её на чай!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PHOTO-002[1]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929058" y="1214422"/>
            <a:ext cx="4887132" cy="3665349"/>
          </a:xfrm>
        </p:spPr>
      </p:pic>
      <p:pic>
        <p:nvPicPr>
          <p:cNvPr id="9" name="Содержимое 8" descr="Mouse-19-Dec-2004[1]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8596" y="4500570"/>
            <a:ext cx="3257544" cy="19716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7" name="Содержимое 6" descr="d39ee7a14827[1]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471849"/>
            <a:ext cx="5686436" cy="4810725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28184" y="2780928"/>
            <a:ext cx="2857520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 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"Ты куда спешишь, </a:t>
            </a: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лошадка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?" -</a:t>
            </a:r>
            <a:br>
              <a:rPr lang="ru-RU" sz="16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"У меня с утра зарядка!</a:t>
            </a:r>
            <a:br>
              <a:rPr lang="ru-RU" sz="16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Тороплюсь я в чисто поле,</a:t>
            </a:r>
            <a:br>
              <a:rPr lang="ru-RU" sz="16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Чтобы там побегать вволю!"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ru-RU" dirty="0" smtClean="0"/>
              <a:t>Коза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444208" y="2830233"/>
            <a:ext cx="2526707" cy="15470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Непослушная </a:t>
            </a: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коза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  <a:p>
            <a:pPr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Смотрит прямо мне в глаза!</a:t>
            </a:r>
          </a:p>
          <a:p>
            <a:pPr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Сильно упирается...</a:t>
            </a:r>
          </a:p>
          <a:p>
            <a:pPr>
              <a:buNone/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Ей сарай не нравится.</a:t>
            </a:r>
            <a:br>
              <a:rPr lang="ru-RU" sz="16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600" dirty="0" smtClean="0">
                <a:latin typeface="PT Astra Serif" pitchFamily="18" charset="-52"/>
                <a:ea typeface="PT Astra Serif" pitchFamily="18" charset="-52"/>
              </a:rPr>
            </a:b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Содержимое 3" descr="0_7cdf9_77e494e2_XL[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1340768"/>
            <a:ext cx="6210584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422</TotalTime>
  <Words>118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Презентация «Загадки о домашних животных»</vt:lpstr>
      <vt:lpstr>- Ребята, отгадайте загадки о домашних животных.   </vt:lpstr>
      <vt:lpstr>Презентация PowerPoint</vt:lpstr>
      <vt:lpstr>Собака   </vt:lpstr>
      <vt:lpstr>Свинья </vt:lpstr>
      <vt:lpstr>Овца </vt:lpstr>
      <vt:lpstr>Кошка </vt:lpstr>
      <vt:lpstr>лошадь</vt:lpstr>
      <vt:lpstr>Коза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New</cp:lastModifiedBy>
  <cp:revision>29</cp:revision>
  <dcterms:created xsi:type="dcterms:W3CDTF">2011-10-30T06:38:50Z</dcterms:created>
  <dcterms:modified xsi:type="dcterms:W3CDTF">2023-02-13T18:50:35Z</dcterms:modified>
</cp:coreProperties>
</file>