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media/image9.jpeg" ContentType="image/jpeg"/>
  <Override PartName="/ppt/media/image17.jpeg" ContentType="image/jpeg"/>
  <Override PartName="/ppt/media/image3.png" ContentType="image/png"/>
  <Override PartName="/ppt/media/image1.jpeg" ContentType="image/jpeg"/>
  <Override PartName="/ppt/media/image2.png" ContentType="image/png"/>
  <Override PartName="/ppt/media/image4.png" ContentType="image/png"/>
  <Override PartName="/ppt/media/image7.png" ContentType="image/png"/>
  <Override PartName="/ppt/media/image5.jpeg" ContentType="image/jpeg"/>
  <Override PartName="/ppt/media/image8.jpeg" ContentType="image/jpeg"/>
  <Override PartName="/ppt/media/image6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jpeg" ContentType="image/jpeg"/>
  <Override PartName="/ppt/media/image16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0" y="5267160"/>
            <a:ext cx="9141120" cy="158904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4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6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6732360" y="4458240"/>
            <a:ext cx="2392560" cy="98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0000"/>
          </a:bodyPr>
          <a:p>
            <a:pPr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b="1" lang="ru-RU" sz="22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Социальный педагог :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Кудрявина В.С.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755640" y="188640"/>
            <a:ext cx="7844760" cy="28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82880"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МАДОУ  «Снежинка»</a:t>
            </a:r>
            <a:br/>
            <a:br/>
            <a:br/>
            <a:br/>
            <a:br/>
            <a:br/>
            <a:r>
              <a:rPr b="1" i="1" lang="ru-RU" sz="32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«Роль игры в воспитании гендерной социализации старших дошкольников»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539640" y="260640"/>
            <a:ext cx="8421120" cy="633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b="1" i="1" lang="ru-RU" sz="2200" spc="-1" strike="noStrike">
                <a:solidFill>
                  <a:srgbClr val="c00000"/>
                </a:solidFill>
                <a:latin typeface="Trebuchet MS"/>
                <a:ea typeface="DejaVu Sans"/>
              </a:rPr>
              <a:t>При проведении работы по воспитанию дошкольников с учетом их гендерных особенностей, нужно обратить внимание на: </a:t>
            </a:r>
            <a:endParaRPr b="0" lang="ru-RU" sz="22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А) Привлекательность игрового материала и ролевой атрибутики, с целью привлечения детей к отражению в игре социально одобряемых образов женского и мужского поведения. </a:t>
            </a:r>
            <a:endParaRPr b="0" lang="ru-RU" sz="22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Б) Достаточность и полноту материала для игр, в процессе которой девочки воспроизводят модель социального поведения женщины-матери.</a:t>
            </a:r>
            <a:endParaRPr b="0" lang="ru-RU" sz="22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В) Наличие атрибутики и маркеров пространства группы с учётом гендерного подхода. 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866160" y="113040"/>
            <a:ext cx="7412760" cy="535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i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Примеры простейших макетов гендерных различий: </a:t>
            </a:r>
            <a:endParaRPr b="0" lang="ru-RU" sz="2400" spc="-1" strike="noStrike">
              <a:latin typeface="Arial"/>
            </a:endParaRPr>
          </a:p>
          <a:p>
            <a:pPr marL="228600" indent="-17892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Дифференцировать на шкафах для одежды метки для девочек и мальчиков;</a:t>
            </a:r>
            <a:endParaRPr b="0" lang="ru-RU" sz="2400" spc="-1" strike="noStrike">
              <a:latin typeface="Arial"/>
            </a:endParaRPr>
          </a:p>
          <a:p>
            <a:pPr marL="228600" indent="-17892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Разработать экран настроения с изображением девочек и мальчиков; </a:t>
            </a:r>
            <a:endParaRPr b="0" lang="ru-RU" sz="2400" spc="-1" strike="noStrike">
              <a:latin typeface="Arial"/>
            </a:endParaRPr>
          </a:p>
          <a:p>
            <a:pPr marL="228600" indent="-17892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В группах на дверцах в туалетной комнате сделать таблички с условными знаками, которые позволяют определить кабины для девочек и мальчиков.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284" name="" descr=""/>
          <p:cNvPicPr/>
          <p:nvPr/>
        </p:nvPicPr>
        <p:blipFill>
          <a:blip r:embed="rId1"/>
          <a:stretch/>
        </p:blipFill>
        <p:spPr>
          <a:xfrm>
            <a:off x="2088000" y="4608000"/>
            <a:ext cx="4534920" cy="224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827640" y="332640"/>
            <a:ext cx="6712200" cy="386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В игре «Парикмахерская» создать атрибуты как для женского, так и для мужского зала: альбомы с причёсками для мальчиков и девочек, наличие инструментов для создания мужских и женских причёсок.</a:t>
            </a: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 </a:t>
            </a:r>
            <a:endParaRPr b="0" lang="ru-RU" sz="22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200" spc="-1" strike="noStrike"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1069560" y="2448000"/>
            <a:ext cx="6849000" cy="440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683640" y="332640"/>
            <a:ext cx="6856200" cy="386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В игре «Кафе» на ряду с такими атрибутами, как: пирожное, мороженное, молочные коктейли, соки, можно предложить фартуки с рюшами для девочек и более строгие модели фартуков для мальчиков. </a:t>
            </a: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288" name="" descr=""/>
          <p:cNvPicPr/>
          <p:nvPr/>
        </p:nvPicPr>
        <p:blipFill>
          <a:blip r:embed="rId1"/>
          <a:stretch/>
        </p:blipFill>
        <p:spPr>
          <a:xfrm>
            <a:off x="1754640" y="2558160"/>
            <a:ext cx="5731920" cy="429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971640" y="404640"/>
            <a:ext cx="6568200" cy="379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Для игр «Поликлиника» и «Больница» можно изготовить с детьми атрибуты для узких специалистов: окулист, хирург, рентгенолог, стоматолог, лор, где роли врачей могут выполнять как девочки, так и мальчики. </a:t>
            </a: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2808000" y="2304000"/>
            <a:ext cx="3670920" cy="3394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07640" y="116640"/>
            <a:ext cx="9046440" cy="272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При организации и проведении игры учитываются психологические особенности мальчиков и девочек: </a:t>
            </a:r>
            <a:r>
              <a:rPr b="1" lang="ru-RU" sz="2400" spc="-1" strike="noStrike">
                <a:solidFill>
                  <a:srgbClr val="404040"/>
                </a:solidFill>
                <a:latin typeface="Times New Roman"/>
                <a:ea typeface="DejaVu Sans"/>
              </a:rPr>
              <a:t>например девочкам предлагаются в игре решения типовых и шаблонных задач: готовые выкройки для одежды кукол и шаблоны моделей одежды, шаблоны причёсок для «Парикмахерской», ценники, чеки, деньги для игры в «Магазин», медицинские карты, талоны к врачу к игре «Больница», меню для игры «Кафе».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395640" y="260640"/>
            <a:ext cx="8133120" cy="394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Игра «Строитель», где ребёнок проявляет конструктивные и изобретательские способности (собирает башни,туннели, сооружения, ограждения, дома).Примеряют на себя костюмы строителя,в ход игры применяются игрушечные строительные материалы и инструменты. Ребята имеют возможность проиграть в мужской модели поведения. </a:t>
            </a: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293" name="" descr=""/>
          <p:cNvPicPr/>
          <p:nvPr/>
        </p:nvPicPr>
        <p:blipFill>
          <a:blip r:embed="rId1"/>
          <a:stretch/>
        </p:blipFill>
        <p:spPr>
          <a:xfrm rot="21580800">
            <a:off x="3067920" y="2890440"/>
            <a:ext cx="2251080" cy="3002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683640" y="260640"/>
            <a:ext cx="8133120" cy="633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 u="sng">
                <a:solidFill>
                  <a:srgbClr val="404040"/>
                </a:solidFill>
                <a:uFillTx/>
                <a:latin typeface="Trebuchet MS"/>
                <a:ea typeface="DejaVu Sans"/>
              </a:rPr>
              <a:t>В играх реализуются желания детей. В игре он освобождается от чувства одиночества и познает радость близости и сотрудничества, оценивает свои возможности, обретает веру в себя, определяет позицию по отношению к окружающему миру и людям.</a:t>
            </a:r>
            <a:endParaRPr b="0" lang="ru-RU" sz="24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 u="sng">
                <a:solidFill>
                  <a:srgbClr val="404040"/>
                </a:solidFill>
                <a:uFillTx/>
                <a:latin typeface="Trebuchet MS"/>
                <a:ea typeface="DejaVu Sans"/>
              </a:rPr>
              <a:t>Работа по поло-ролевому воспитанию требует высококвалифицированной подготовки педагогов и педагогического просвещения родителей.</a:t>
            </a: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1450080" y="449280"/>
            <a:ext cx="7045200" cy="314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" algn="ctr">
              <a:lnSpc>
                <a:spcPct val="100000"/>
              </a:lnSpc>
              <a:spcBef>
                <a:spcPts val="720"/>
              </a:spcBef>
              <a:spcAft>
                <a:spcPts val="300"/>
              </a:spcAft>
            </a:pPr>
            <a:endParaRPr b="0" lang="ru-RU" sz="18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720"/>
              </a:spcBef>
              <a:spcAft>
                <a:spcPts val="300"/>
              </a:spcAft>
            </a:pPr>
            <a:endParaRPr b="0" lang="ru-RU" sz="18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720"/>
              </a:spcBef>
              <a:spcAft>
                <a:spcPts val="300"/>
              </a:spcAft>
            </a:pPr>
            <a:endParaRPr b="0" lang="ru-RU" sz="18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720"/>
              </a:spcBef>
              <a:spcAft>
                <a:spcPts val="300"/>
              </a:spcAft>
            </a:pPr>
            <a:r>
              <a:rPr b="1" i="1" lang="ru-RU" sz="36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СПАСИБО ЗА ВНИМАНИЕ!</a:t>
            </a:r>
            <a:endParaRPr b="0" lang="ru-RU" sz="36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792000" y="287640"/>
            <a:ext cx="8133120" cy="539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b="1" i="1" lang="ru-RU" sz="2200" spc="-1" strike="noStrike">
                <a:solidFill>
                  <a:srgbClr val="c00000"/>
                </a:solidFill>
                <a:latin typeface="Trebuchet MS"/>
                <a:ea typeface="DejaVu Sans"/>
              </a:rPr>
              <a:t>Гендерные отношения</a:t>
            </a: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 (социальные отношения между полами) представляют собой одну из главных проблем   21 века.</a:t>
            </a:r>
            <a:endParaRPr b="0" lang="ru-RU" sz="22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Под</a:t>
            </a:r>
            <a:r>
              <a:rPr b="1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 </a:t>
            </a:r>
            <a:r>
              <a:rPr b="1" i="1" lang="ru-RU" sz="2200" spc="-1" strike="noStrike">
                <a:solidFill>
                  <a:srgbClr val="c00000"/>
                </a:solidFill>
                <a:latin typeface="Trebuchet MS"/>
                <a:ea typeface="DejaVu Sans"/>
              </a:rPr>
              <a:t>«гендером»</a:t>
            </a:r>
            <a:r>
              <a:rPr b="0" lang="ru-RU" sz="2200" spc="-1" strike="noStrike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понимается социальный пол человека, формируемый в процессе воспитания личности и включающий в себя психологические, социальные и культурные отличия между мальчиками (мужчинами) и девочками (женщинами). </a:t>
            </a:r>
            <a:endParaRPr b="0" lang="ru-RU" sz="22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200" spc="-1" strike="noStrike">
              <a:latin typeface="Arial"/>
            </a:endParaRPr>
          </a:p>
        </p:txBody>
      </p:sp>
      <p:pic>
        <p:nvPicPr>
          <p:cNvPr id="270" name="" descr=""/>
          <p:cNvPicPr/>
          <p:nvPr/>
        </p:nvPicPr>
        <p:blipFill>
          <a:blip r:embed="rId1"/>
          <a:stretch/>
        </p:blipFill>
        <p:spPr>
          <a:xfrm>
            <a:off x="4032000" y="3450240"/>
            <a:ext cx="5110560" cy="3406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899640" y="260640"/>
            <a:ext cx="6980760" cy="546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Гендерную роль дети принимают на себя в процессе </a:t>
            </a:r>
            <a:r>
              <a:rPr b="1" i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социализации.</a:t>
            </a:r>
            <a:r>
              <a:rPr b="0" i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  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Психологи доказали, что к 2 годам ребенок начинает</a:t>
            </a:r>
            <a:r>
              <a:rPr b="0" lang="ru-RU" sz="2400" spc="-1" strike="noStrike" u="sng">
                <a:solidFill>
                  <a:srgbClr val="404040"/>
                </a:solidFill>
                <a:uFillTx/>
                <a:latin typeface="Trebuchet MS"/>
                <a:ea typeface="DejaVu Sans"/>
              </a:rPr>
              <a:t> понимать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, кто он – девочка или мальчик, а с 4 до 7 лет </a:t>
            </a:r>
            <a:r>
              <a:rPr b="0" lang="ru-RU" sz="2400" spc="-1" strike="noStrike" u="sng">
                <a:solidFill>
                  <a:srgbClr val="404040"/>
                </a:solidFill>
                <a:uFillTx/>
                <a:latin typeface="Trebuchet MS"/>
                <a:ea typeface="DejaVu Sans"/>
              </a:rPr>
              <a:t>осознает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, что девочки становятся женщинами, а мальчики – мужчинами, что принадлежность к полу сохраняется независимо от возникающих ситуаций или желаний ребенка </a:t>
            </a:r>
            <a:endParaRPr b="0" lang="ru-RU" sz="24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(</a:t>
            </a:r>
            <a:r>
              <a:rPr b="1" i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формируется гендерная устойчивость).</a:t>
            </a:r>
            <a:endParaRPr b="0" lang="ru-RU" sz="24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272" name="" descr=""/>
          <p:cNvPicPr/>
          <p:nvPr/>
        </p:nvPicPr>
        <p:blipFill>
          <a:blip r:embed="rId1"/>
          <a:stretch/>
        </p:blipFill>
        <p:spPr>
          <a:xfrm>
            <a:off x="5040000" y="4248000"/>
            <a:ext cx="4102560" cy="260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755640" y="260640"/>
            <a:ext cx="7844760" cy="568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1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Федеральный государственный образовательный стандарт дошкольного образования ориентирует нас, педагогов дошкольных учреждений на гендерный подход в воспитании детей. </a:t>
            </a:r>
            <a:endParaRPr b="0" lang="ru-RU" sz="24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1" i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Основная цель</a:t>
            </a:r>
            <a:r>
              <a:rPr b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процесса гендерного воспитания состоит в создании поло развивающего и социокультурного пространства ДОУ, как среды, способствующей овладению детьми поло ролевым опытом, ценностями, смыслами и способами поло ролевого поведения на основе сотрудничества со взрослыми и сверстниками. </a:t>
            </a: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467640" y="188640"/>
            <a:ext cx="7072200" cy="40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7000"/>
          </a:bodyPr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1" i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Гендерный подход в образовании 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— это индивидуальный подход к проявлению ребёнком своей идентичности, что даёт в дальнейшем человеку большую свободу выбора и самореализации, помогает быть достаточно гибким и уметь использовать разные возможности поведения.</a:t>
            </a:r>
            <a:endParaRPr b="0" lang="ru-RU" sz="24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 </a:t>
            </a:r>
            <a:r>
              <a:rPr b="1" i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Гендерное воспитание 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— это формирование у детей представлений о настоящих мужчинах и женщинах, а это необходимо для нормальной и эффективной социализации личности.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4968000" y="4203360"/>
            <a:ext cx="4174560" cy="2653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792000" y="332640"/>
            <a:ext cx="8277120" cy="64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9000"/>
          </a:bodyPr>
          <a:p>
            <a:pPr marL="45720" algn="ctr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b="1" i="1" lang="ru-RU" sz="2200" spc="-1" strike="noStrike">
                <a:solidFill>
                  <a:srgbClr val="c00000"/>
                </a:solidFill>
                <a:latin typeface="Trebuchet MS"/>
                <a:ea typeface="DejaVu Sans"/>
              </a:rPr>
              <a:t>Образовательные задачи гендерного воспитания и разнополого воспитания в детском саду:</a:t>
            </a:r>
            <a:endParaRPr b="0" lang="ru-RU" sz="2200" spc="-1" strike="noStrike">
              <a:latin typeface="Arial"/>
            </a:endParaRPr>
          </a:p>
          <a:p>
            <a:pPr marL="228600" indent="-1789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  </a:t>
            </a: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воспитывать у дошкольников необратимый интерес и положительное отношение к своему гендеру; </a:t>
            </a:r>
            <a:endParaRPr b="0" lang="ru-RU" sz="2200" spc="-1" strike="noStrike">
              <a:latin typeface="Arial"/>
            </a:endParaRPr>
          </a:p>
          <a:p>
            <a:pPr marL="228600" indent="-1789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 </a:t>
            </a: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закладывать основы осознания своих особенностей, и то, как они воспринимаются окружающими, строить личное поведение с учетом возможных реакций других людей; </a:t>
            </a:r>
            <a:endParaRPr b="0" lang="ru-RU" sz="2200" spc="-1" strike="noStrike">
              <a:latin typeface="Arial"/>
            </a:endParaRPr>
          </a:p>
          <a:p>
            <a:pPr marL="228600" indent="-1789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воспитывать у дошкольников интерес и хорошее отношение к окружающим людям;</a:t>
            </a:r>
            <a:endParaRPr b="0" lang="ru-RU" sz="2200" spc="-1" strike="noStrike">
              <a:latin typeface="Arial"/>
            </a:endParaRPr>
          </a:p>
          <a:p>
            <a:pPr marL="228600" indent="-1789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  </a:t>
            </a: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развивать у дошкольника представление о себе и других людях как лиц физических и социальных со своими достоинствами и недостатками, типичными и индивидуальными особенностями; </a:t>
            </a:r>
            <a:endParaRPr b="0" lang="ru-RU" sz="2200" spc="-1" strike="noStrike">
              <a:latin typeface="Arial"/>
            </a:endParaRPr>
          </a:p>
          <a:p>
            <a:pPr marL="228600" indent="-1789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закладывать основы будущих социальных и гендерных ролей, объяснять особенности их исполнения, воспитывать положительное отношение к разным социальным гендерным ролям, к необходимости их существования; </a:t>
            </a:r>
            <a:endParaRPr b="0" lang="ru-RU" sz="2200" spc="-1" strike="noStrike">
              <a:latin typeface="Arial"/>
            </a:endParaRPr>
          </a:p>
          <a:p>
            <a:pPr marL="228600" indent="-1789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 </a:t>
            </a:r>
            <a:r>
              <a:rPr b="0" lang="ru-RU" sz="2200" spc="-1" strike="noStrike">
                <a:solidFill>
                  <a:srgbClr val="404040"/>
                </a:solidFill>
                <a:latin typeface="Trebuchet MS"/>
                <a:ea typeface="DejaVu Sans"/>
              </a:rPr>
              <a:t>углублять знания детей о содержании понятий «мальчик», «девочка», о делении всех людей на мужчин и женщин. 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971640" y="476640"/>
            <a:ext cx="6568200" cy="372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i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Актуальность</a:t>
            </a:r>
            <a:r>
              <a:rPr b="0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гендерного воспитания состоит в том, чтобы сформировалось у ребёнка устойчивое понятие своего пола: «</a:t>
            </a:r>
            <a:r>
              <a:rPr b="0" i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Я- девочка, я — мальчик, 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и так будет всегда».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1584000" y="2582640"/>
            <a:ext cx="6048000" cy="3825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1143000" y="731520"/>
            <a:ext cx="6396840" cy="347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r>
              <a:rPr b="1" i="1" lang="ru-RU" sz="2400" spc="-1" strike="noStrike">
                <a:solidFill>
                  <a:srgbClr val="c00000"/>
                </a:solidFill>
                <a:latin typeface="Trebuchet MS"/>
                <a:ea typeface="DejaVu Sans"/>
              </a:rPr>
              <a:t>В дошкольном возрасте основной вид деятельности — игра. </a:t>
            </a:r>
            <a:endParaRPr b="0" lang="ru-RU" sz="24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В сюжетно-ролевой и режиссерской игре происходит усвоение детьми гендерного поведения, ребёнок принимает на себя роль и действует в соответствии с принятой ролью. </a:t>
            </a: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280" name="Picture 2" descr=""/>
          <p:cNvPicPr/>
          <p:nvPr/>
        </p:nvPicPr>
        <p:blipFill>
          <a:blip r:embed="rId1"/>
          <a:stretch/>
        </p:blipFill>
        <p:spPr>
          <a:xfrm>
            <a:off x="4716000" y="3717000"/>
            <a:ext cx="4320360" cy="3025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611640" y="731520"/>
            <a:ext cx="7988760" cy="456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17892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Девочкам достаточно маленького «уголка», так как они раскладывают свои «богатства» перед собой играют в ограниченном пространстве. </a:t>
            </a: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  <a:p>
            <a:pPr marL="228600" indent="-17892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/>
              <a:buChar char="*"/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Мальчикам наоборот — необходимо более большее пространство. </a:t>
            </a: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</a:pP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   </a:t>
            </a:r>
            <a:r>
              <a:rPr b="0" lang="ru-RU" sz="2400" spc="-1" strike="noStrike">
                <a:solidFill>
                  <a:srgbClr val="404040"/>
                </a:solidFill>
                <a:latin typeface="Trebuchet MS"/>
                <a:ea typeface="DejaVu Sans"/>
              </a:rPr>
              <a:t>Девочки предпочитают игры на семейно-бытовые темы, а мальчики шумные, наполненные движениями. </a:t>
            </a: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438</TotalTime>
  <Application>LibreOffice/6.1.3.2$Windows_x86 LibreOffice_project/86daf60bf00efa86ad547e59e09d6bb77c699acb</Application>
  <Words>921</Words>
  <Paragraphs>48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2019-04-15T06:45:25Z</dcterms:created>
  <dc:creator>Samsung</dc:creator>
  <dc:description/>
  <dc:language>ru-RU</dc:language>
  <cp:lastModifiedBy/>
  <dcterms:modified xsi:type="dcterms:W3CDTF">2023-02-20T11:13:02Z</dcterms:modified>
  <cp:revision>47</cp:revision>
  <dc:subject/>
  <dc:title>МБДОУ «Детский сад №94»     «Роль игры в воспитании гендерной социализации старших дошкольников»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18</vt:i4>
  </property>
</Properties>
</file>