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03BC-E5BB-4FC4-B5D1-768FF51A13A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F250-02DF-43DE-AA7A-46DFE787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853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03BC-E5BB-4FC4-B5D1-768FF51A13A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F250-02DF-43DE-AA7A-46DFE787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89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03BC-E5BB-4FC4-B5D1-768FF51A13A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F250-02DF-43DE-AA7A-46DFE787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80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03BC-E5BB-4FC4-B5D1-768FF51A13A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F250-02DF-43DE-AA7A-46DFE787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93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03BC-E5BB-4FC4-B5D1-768FF51A13A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F250-02DF-43DE-AA7A-46DFE787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37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03BC-E5BB-4FC4-B5D1-768FF51A13A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F250-02DF-43DE-AA7A-46DFE787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2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03BC-E5BB-4FC4-B5D1-768FF51A13A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F250-02DF-43DE-AA7A-46DFE787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76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03BC-E5BB-4FC4-B5D1-768FF51A13A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F250-02DF-43DE-AA7A-46DFE787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28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03BC-E5BB-4FC4-B5D1-768FF51A13A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F250-02DF-43DE-AA7A-46DFE787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80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03BC-E5BB-4FC4-B5D1-768FF51A13A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F250-02DF-43DE-AA7A-46DFE787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63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03BC-E5BB-4FC4-B5D1-768FF51A13A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F250-02DF-43DE-AA7A-46DFE787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301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D03BC-E5BB-4FC4-B5D1-768FF51A13A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8F250-02DF-43DE-AA7A-46DFE787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8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68291" y="249382"/>
            <a:ext cx="138545" cy="63592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7" y="249382"/>
            <a:ext cx="11779632" cy="63592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26481" y="249382"/>
            <a:ext cx="5160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Автор Щербакова В.А.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Знак запрета 5">
            <a:hlinkClick r:id="" action="ppaction://hlinkshowjump?jump=endshow"/>
          </p:cNvPr>
          <p:cNvSpPr/>
          <p:nvPr/>
        </p:nvSpPr>
        <p:spPr>
          <a:xfrm>
            <a:off x="11346874" y="367798"/>
            <a:ext cx="498763" cy="47105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88" y="2764686"/>
            <a:ext cx="2629749" cy="17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18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68291" y="249382"/>
            <a:ext cx="138545" cy="63592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5" y="249382"/>
            <a:ext cx="11762509" cy="6359236"/>
          </a:xfrm>
          <a:prstGeom prst="rect">
            <a:avLst/>
          </a:prstGeom>
        </p:spPr>
      </p:pic>
      <p:sp>
        <p:nvSpPr>
          <p:cNvPr id="6" name="Знак запрета 5">
            <a:hlinkClick r:id="" action="ppaction://hlinkshowjump?jump=endshow"/>
          </p:cNvPr>
          <p:cNvSpPr/>
          <p:nvPr/>
        </p:nvSpPr>
        <p:spPr>
          <a:xfrm>
            <a:off x="11346874" y="367798"/>
            <a:ext cx="498763" cy="47105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54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68291" y="249382"/>
            <a:ext cx="138545" cy="63592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4" y="249382"/>
            <a:ext cx="11770776" cy="6359236"/>
          </a:xfrm>
          <a:prstGeom prst="rect">
            <a:avLst/>
          </a:prstGeom>
        </p:spPr>
      </p:pic>
      <p:sp>
        <p:nvSpPr>
          <p:cNvPr id="6" name="Знак запрета 5">
            <a:hlinkClick r:id="" action="ppaction://hlinkshowjump?jump=endshow"/>
          </p:cNvPr>
          <p:cNvSpPr/>
          <p:nvPr/>
        </p:nvSpPr>
        <p:spPr>
          <a:xfrm>
            <a:off x="11346874" y="367798"/>
            <a:ext cx="498763" cy="47105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68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68291" y="249382"/>
            <a:ext cx="138545" cy="63592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8" y="249382"/>
            <a:ext cx="11712563" cy="6359236"/>
          </a:xfrm>
          <a:prstGeom prst="rect">
            <a:avLst/>
          </a:prstGeom>
        </p:spPr>
      </p:pic>
      <p:sp>
        <p:nvSpPr>
          <p:cNvPr id="6" name="Знак запрета 5">
            <a:hlinkClick r:id="" action="ppaction://hlinkshowjump?jump=endshow"/>
          </p:cNvPr>
          <p:cNvSpPr/>
          <p:nvPr/>
        </p:nvSpPr>
        <p:spPr>
          <a:xfrm>
            <a:off x="11346874" y="367798"/>
            <a:ext cx="498763" cy="47105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23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68291" y="249382"/>
            <a:ext cx="138545" cy="63592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9" y="249382"/>
            <a:ext cx="11683458" cy="6359236"/>
          </a:xfrm>
          <a:prstGeom prst="rect">
            <a:avLst/>
          </a:prstGeom>
        </p:spPr>
      </p:pic>
      <p:sp>
        <p:nvSpPr>
          <p:cNvPr id="6" name="Знак запрета 5">
            <a:hlinkClick r:id="" action="ppaction://hlinkshowjump?jump=endshow"/>
          </p:cNvPr>
          <p:cNvSpPr/>
          <p:nvPr/>
        </p:nvSpPr>
        <p:spPr>
          <a:xfrm>
            <a:off x="11346874" y="367798"/>
            <a:ext cx="498763" cy="47105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72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68291" y="249382"/>
            <a:ext cx="138545" cy="63592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5" y="249382"/>
            <a:ext cx="11738177" cy="6359236"/>
          </a:xfrm>
          <a:prstGeom prst="rect">
            <a:avLst/>
          </a:prstGeom>
        </p:spPr>
      </p:pic>
      <p:sp>
        <p:nvSpPr>
          <p:cNvPr id="6" name="Знак запрета 5">
            <a:hlinkClick r:id="" action="ppaction://hlinkshowjump?jump=endshow"/>
          </p:cNvPr>
          <p:cNvSpPr/>
          <p:nvPr/>
        </p:nvSpPr>
        <p:spPr>
          <a:xfrm>
            <a:off x="11346874" y="367798"/>
            <a:ext cx="498763" cy="47105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42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68291" y="249382"/>
            <a:ext cx="138545" cy="63592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249382"/>
            <a:ext cx="11754003" cy="6359236"/>
          </a:xfrm>
          <a:prstGeom prst="rect">
            <a:avLst/>
          </a:prstGeom>
        </p:spPr>
      </p:pic>
      <p:sp>
        <p:nvSpPr>
          <p:cNvPr id="6" name="Знак запрета 5">
            <a:hlinkClick r:id="" action="ppaction://hlinkshowjump?jump=endshow"/>
          </p:cNvPr>
          <p:cNvSpPr/>
          <p:nvPr/>
        </p:nvSpPr>
        <p:spPr>
          <a:xfrm>
            <a:off x="11346874" y="367798"/>
            <a:ext cx="498763" cy="47105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46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68291" y="249382"/>
            <a:ext cx="138545" cy="63592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1" y="249382"/>
            <a:ext cx="11748062" cy="6359236"/>
          </a:xfrm>
          <a:prstGeom prst="rect">
            <a:avLst/>
          </a:prstGeom>
        </p:spPr>
      </p:pic>
      <p:sp>
        <p:nvSpPr>
          <p:cNvPr id="6" name="Знак запрета 5">
            <a:hlinkClick r:id="" action="ppaction://hlinkshowjump?jump=endshow"/>
          </p:cNvPr>
          <p:cNvSpPr/>
          <p:nvPr/>
        </p:nvSpPr>
        <p:spPr>
          <a:xfrm>
            <a:off x="11346874" y="367798"/>
            <a:ext cx="498763" cy="47105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44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2021-02-28T03:50:28Z</dcterms:created>
  <dcterms:modified xsi:type="dcterms:W3CDTF">2021-02-28T04:22:02Z</dcterms:modified>
</cp:coreProperties>
</file>