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18" r:id="rId2"/>
    <p:sldId id="302" r:id="rId3"/>
    <p:sldId id="301" r:id="rId4"/>
    <p:sldId id="319" r:id="rId5"/>
    <p:sldId id="320" r:id="rId6"/>
    <p:sldId id="321" r:id="rId7"/>
    <p:sldId id="305" r:id="rId8"/>
    <p:sldId id="322" r:id="rId9"/>
    <p:sldId id="323" r:id="rId10"/>
    <p:sldId id="324" r:id="rId11"/>
    <p:sldId id="303" r:id="rId12"/>
    <p:sldId id="325" r:id="rId13"/>
    <p:sldId id="306" r:id="rId14"/>
    <p:sldId id="326" r:id="rId15"/>
    <p:sldId id="307" r:id="rId16"/>
    <p:sldId id="308" r:id="rId17"/>
    <p:sldId id="327" r:id="rId18"/>
    <p:sldId id="316" r:id="rId19"/>
    <p:sldId id="328" r:id="rId20"/>
    <p:sldId id="329" r:id="rId21"/>
    <p:sldId id="310" r:id="rId22"/>
    <p:sldId id="330" r:id="rId23"/>
    <p:sldId id="311" r:id="rId24"/>
    <p:sldId id="331" r:id="rId25"/>
    <p:sldId id="332" r:id="rId26"/>
    <p:sldId id="312" r:id="rId27"/>
    <p:sldId id="333" r:id="rId28"/>
    <p:sldId id="313" r:id="rId29"/>
    <p:sldId id="334" r:id="rId30"/>
    <p:sldId id="336" r:id="rId31"/>
    <p:sldId id="314" r:id="rId32"/>
    <p:sldId id="335" r:id="rId33"/>
    <p:sldId id="309" r:id="rId34"/>
    <p:sldId id="315" r:id="rId35"/>
    <p:sldId id="338" r:id="rId36"/>
    <p:sldId id="317" r:id="rId37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68D36"/>
    <a:srgbClr val="F9CB05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40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66B6D-9C6C-4A44-B2E0-6F404E52261D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07DE1-26F1-4BE1-956C-0AED76059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023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Анжелика\Desktop\временно\МОЙ САЙТ\0_1553ea_da3b8356_orig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942207" y="265212"/>
            <a:ext cx="3551756" cy="924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.artfile.ru/1600x1200_429826_%5bwww.ArtFile.ru%5d.jpg"/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5538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827584" y="0"/>
            <a:ext cx="7920880" cy="5715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img-fotki.yandex.ru/get/6445/139440740.73/0_a17a4_3a746e6f_XL.png"/>
          <p:cNvPicPr>
            <a:picLocks noChangeAspect="1" noChangeArrowheads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526"/>
            <a:ext cx="684000" cy="5722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6429/139440740.78/0_a47dc_291cfe3_XL.png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27" y="-7526"/>
            <a:ext cx="699827" cy="1800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g-fotki.yandex.ru/get/4608/131624064.168/0_81b35_6e2f5ad_XL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4927" y="13743"/>
            <a:ext cx="1017113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89;&#1090;&#1072;&#1083;&#1080;&#1085;&#1075;&#1088;&#1072;&#1076;\videoplayback33.mp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89;&#1090;&#1072;&#1083;&#1080;&#1085;&#1075;&#1088;&#1072;&#1076;\videoplayback1.mp4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89;&#1090;&#1072;&#1083;&#1080;&#1085;&#1075;&#1088;&#1072;&#1076;\&#1055;&#1077;&#1089;&#1086;&#1095;&#1085;&#1072;&#1103;%20&#1072;&#1085;&#1080;&#1084;&#1072;&#1094;&#1080;&#1103;%20&#1042;&#1086;%20&#1080;&#1084;&#1103;%20&#1041;&#1091;&#1076;&#1091;&#1097;&#1077;&#1075;&#1086;%20(&#1050;&#1089;&#1077;&#1085;&#1080;&#1103;%20&#1057;&#1080;&#1084;&#1086;&#1085;&#1086;&#1074;&#1072;)%20-%20Sand%20animation%20WAR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1645556"/>
            <a:ext cx="74295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Литературно - тематический вечер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 детей  и  родителей,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посвященный 75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годовщине Великой Победы: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«Ты выстоял, Сталинград…»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Подготовил: воспитатель МБДОУ «Ласточка», г.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Ноябрьск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Степанова </a:t>
            </a: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Наталья Владимировна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User\Desktop\7837c480_a139_4a7e_971b_676023525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5214974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142976" y="869669"/>
            <a:ext cx="68580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Память о Сталинградской битве - это память о великом народном подвиге, душевном порыве, единстве и мужестве.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помним сорок первый год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сорок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пятый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Встал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защиту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сломлен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заклятый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талинград\image_image_3741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850109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5"/>
            <a:ext cx="74295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Именно здесь, в Сталинграде, в 1942-1943 годах решалась дальнейшая судьба планеты. Для врагов этот город имел особое значение: немцы решили захватить город, перерезать Волгу, задушить Россию…. Сталинград – это Волга! Волга – это богатство, гордость России. Именно поэтому они с такой яростью обрушились на него.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сталинград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6"/>
            <a:ext cx="3214710" cy="2243141"/>
          </a:xfrm>
          <a:prstGeom prst="rect">
            <a:avLst/>
          </a:prstGeom>
          <a:noFill/>
        </p:spPr>
      </p:pic>
      <p:pic>
        <p:nvPicPr>
          <p:cNvPr id="4100" name="Picture 4" descr="C:\Users\User\Desktop\сталинград\69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54" y="2847968"/>
            <a:ext cx="4071946" cy="2867032"/>
          </a:xfrm>
          <a:prstGeom prst="rect">
            <a:avLst/>
          </a:prstGeom>
          <a:noFill/>
        </p:spPr>
      </p:pic>
      <p:pic>
        <p:nvPicPr>
          <p:cNvPr id="4101" name="Picture 5" descr="C:\Users\User\Desktop\сталинград\bitva-za-stalingrad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857500"/>
            <a:ext cx="3738562" cy="2395539"/>
          </a:xfrm>
          <a:prstGeom prst="rect">
            <a:avLst/>
          </a:prstGeom>
          <a:noFill/>
        </p:spPr>
      </p:pic>
      <p:pic>
        <p:nvPicPr>
          <p:cNvPr id="4102" name="Picture 6" descr="C:\Users\User\Desktop\сталинград\rechn-transport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28608"/>
            <a:ext cx="3786189" cy="2395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928662" y="629519"/>
            <a:ext cx="700092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помним Курск и Сталинград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битву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Москвою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сквозь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огонь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свинцовый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Город был превращен в груду развалин, сражались за каждую улицу, каждый дом, двор и этаж. Погибли сотни тысяч людей, но враг был остановлен.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сталинград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715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3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1472" y="0"/>
            <a:ext cx="8572528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214414" y="443723"/>
            <a:ext cx="67151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Героизму людей не было предела, подвиги простых русских солдат пугали врага.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Сталинград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навсегда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вошел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историю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Сталинградом шли бои,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Герои не сдавались.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Потери были велики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Солдаты кровью истекали.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сталинград\eAptwY3beOlrbriHkgcKVsAsQ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000100" y="731735"/>
            <a:ext cx="721523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приближал победу как мог. В стороне не остались и дети, у которых война украла детство, но которые, как могли, помогали приближать Победу.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Сталинграда были первыми помощниками в госпиталях. Они носили воду, стирали бинты, помогали раненым.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сталинград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857224" y="510785"/>
            <a:ext cx="678661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Была зима и жесткой и метельной,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Была судьба у всех людей одна.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них и детства не было отдельно,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были вместе – детство и война.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Хоть дедушка не воевал,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был тогда мальчишкой,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тяжести войны познал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жизни - не из книжки.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Разруха, голод, холода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Мальчишек не пугали.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Победой жили все тогда,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фронту помогали.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сталинград\173e5f26fed15f88905148ea065b64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70"/>
            <a:ext cx="3976694" cy="2524129"/>
          </a:xfrm>
          <a:prstGeom prst="rect">
            <a:avLst/>
          </a:prstGeom>
          <a:noFill/>
        </p:spPr>
      </p:pic>
      <p:pic>
        <p:nvPicPr>
          <p:cNvPr id="7171" name="Picture 3" descr="C:\Users\User\Desktop\сталинград\img_user_file_554a1995ceb4f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70"/>
            <a:ext cx="3357586" cy="2500330"/>
          </a:xfrm>
          <a:prstGeom prst="rect">
            <a:avLst/>
          </a:prstGeom>
          <a:noFill/>
        </p:spPr>
      </p:pic>
      <p:pic>
        <p:nvPicPr>
          <p:cNvPr id="7172" name="Picture 4" descr="C:\Users\User\Desktop\сталинград\origina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985738"/>
            <a:ext cx="4714876" cy="2729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000100" y="515160"/>
            <a:ext cx="62865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уставая. целый день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Носили воду дети.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для меня мой дед - герой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лучший он на свете!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дед с оравою ребят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Решили очень быстро: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"Медсестрам надо помогать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Водой снабдить их чистой"!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сталинград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72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000100" y="731735"/>
            <a:ext cx="7143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Особо хочется сказать о медицинских сестрах. Это были большей частью девушки 18-20 лет, совсем хрупкие, нежные, взвалившие на свои плечи непосильный груз горя, боли, смерти... Они, как могли, помогали бойцам, их с благодарностью звали сестрами милосердия.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071538" y="1354910"/>
            <a:ext cx="68580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Calibri" pitchFamily="34" charset="0"/>
              </a:rPr>
              <a:t>Горел закат солдатской кровью!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Calibri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Calibri" pitchFamily="34" charset="0"/>
              </a:rPr>
              <a:t>Мы, устояли до конца.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Calibri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Calibri" pitchFamily="34" charset="0"/>
              </a:rPr>
              <a:t>А медсестра с такой любовью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Calibri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Calibri" pitchFamily="34" charset="0"/>
              </a:rPr>
              <a:t>Спасала старого бойца.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Calibri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Calibri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Calibri" pitchFamily="34" charset="0"/>
              </a:rPr>
              <a:t>Худая, юная девчонка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Calibri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Calibri" pitchFamily="34" charset="0"/>
              </a:rPr>
              <a:t>В окопах, на передовой...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Calibri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Calibri" pitchFamily="34" charset="0"/>
              </a:rPr>
              <a:t>Глаза её как у ребёнка,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Calibri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Calibri" pitchFamily="34" charset="0"/>
              </a:rPr>
              <a:t>С какой-то искоркой живой.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сталинград\image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8358246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071538" y="863734"/>
            <a:ext cx="700092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Родину защищали солдаты, женщины, старики, дети. Каждый делал все, что мог кто на передовой, а кто в тылу ковал победу и ратными и трудовыми подвигами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Уходили на фронт отцы, старшие братья. Рвались и мальчишки в бой.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сталинград\24488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357290" y="571909"/>
            <a:ext cx="635798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город, именем которого названа битва, носит другое имя – Волгоград. Город стал музеем. Многочисленные памятники и монументы напоминают нам об этих днях.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Здесь под Сталинградом был занесен меч народного возмездия, который опустился в Берлине в мае 1945 . Вот почему подвиг Сталинграда вызывал и вызывает до сих пор восхищение народов планеты и является символом мужества.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талинград\regnum_picture_1503722818867259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22"/>
            <a:ext cx="7215238" cy="413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857224" y="805424"/>
            <a:ext cx="707236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Волгоград-Сталинград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Души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павших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солдат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горят - просто некуда деться.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достойнее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сердца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Волгоград-Сталинград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Рядовой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комбат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лежат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невзирая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званья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Молча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стоят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Журавли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пролетят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курлыканье - как отпеванье.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сталинград\0_a0fbf_32fe6b5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928662" y="-685167"/>
            <a:ext cx="707236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героев не назвать поименно, но их помнят.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честь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называют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улицы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честь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зажигают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вечный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огонь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теперь не обнять,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пожать им ладонь.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восстал из земли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Негасимый огонь,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Гордый огонь,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Светлый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огонь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павших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сердца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Отдают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Свое яркое пламя живущим.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сталинград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7500990" cy="5500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850109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149340"/>
            <a:ext cx="74295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Спасибо вам большое, ветераны!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Спасибо вам за мир на всей земле,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За каждый бой, что лег на сердце шрамом,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За то, что дали вы отпор войне!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Здоровья вам желаем, долголетия,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Надежды в сердце, а в душе — весны,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Чтоб были рядом внуки ваши, дети,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Чтоб в мире больше не было войны!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сталинград\gh6a9494_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56"/>
            <a:ext cx="8501090" cy="5572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071538" y="714360"/>
            <a:ext cx="7143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75 лет назад отгремела Великая Отечественная Война, но ее отголоски слышатся до сих пор. Более 20 миллионов жизней унесла эта война. Поэтому так важна была для народа первая победа над фашизмом - победа под Сталинградом. Мы помним об этом и склоняем головы перед героями этих дней.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Aharoni" pitchFamily="2" charset="-79"/>
              </a:rPr>
              <a:t>У времени есть своя память – история. И потому мир никогда не забывает о трагедиях, потрясавших планету в разные эпохи, в том числе и о жестоких войнах.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285852" y="1128587"/>
            <a:ext cx="64294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 немало дат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Потомкам сохранила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 человек тем и богат,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помнит все, что было.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071538" y="1182132"/>
            <a:ext cx="68580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 не имеем права забыть тех, которые погибли ради того, чтобы мы сейчас жили. Мы обязаны все помнить о них.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Историю страны,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Историю народа.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страшной той войне,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Сталинградской битве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Попробуем сейчас вспомнить.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есочная анимация Во имя Будущего (Ксения Симонова) - Sand animation WA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5786" y="0"/>
            <a:ext cx="7358114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00100" y="1446246"/>
            <a:ext cx="700092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Сталинград-это боль, это муки,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Сталинграде лишь плач матерей.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берет мать дитя свое в руки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несется сквозь пули быстрей.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User\Desktop\77416972-21d2-40b5-9f7f-016c4ce1f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9 мая шаб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 мая шабл</Template>
  <TotalTime>748</TotalTime>
  <Words>735</Words>
  <Application>Microsoft Office PowerPoint</Application>
  <PresentationFormat>Экран (16:10)</PresentationFormat>
  <Paragraphs>99</Paragraphs>
  <Slides>36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9 мая шабл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Матюшкина</dc:creator>
  <cp:lastModifiedBy>User</cp:lastModifiedBy>
  <cp:revision>232</cp:revision>
  <dcterms:created xsi:type="dcterms:W3CDTF">2017-12-13T16:08:09Z</dcterms:created>
  <dcterms:modified xsi:type="dcterms:W3CDTF">2020-08-06T15:23:20Z</dcterms:modified>
</cp:coreProperties>
</file>