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6" r:id="rId7"/>
    <p:sldId id="277" r:id="rId8"/>
    <p:sldId id="278" r:id="rId9"/>
    <p:sldId id="279" r:id="rId10"/>
    <p:sldId id="275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riemnaya@nkoyamala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5;&#1082;&#1086;&#1103;&#1084;&#1072;&#1083;&#1072;.&#1088;&#1092;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&#1087;&#1088;&#1077;&#1079;&#1080;&#1076;&#1077;&#1085;&#1090;&#1089;&#1082;&#1080;&#1077;&#1075;&#1088;&#1072;&#1085;&#1090;&#1099;.&#1088;&#1092;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6876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351961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600" b="1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ru-RU" sz="6600" b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СПАСИБО </a:t>
            </a: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ЗА ВНИМАНИЕ!</a:t>
            </a:r>
            <a:endParaRPr lang="ru-RU" sz="6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0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>
                <a:latin typeface="Arial Narrow" panose="020B0606020202030204" pitchFamily="34" charset="0"/>
              </a:rPr>
              <a:t> </a:t>
            </a:r>
            <a:r>
              <a:rPr lang="ru-RU" sz="5400" dirty="0" smtClean="0">
                <a:latin typeface="Arial Narrow" panose="020B0606020202030204" pitchFamily="34" charset="0"/>
              </a:rPr>
              <a:t>  </a:t>
            </a: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Спасибо за    внимание!</a:t>
            </a:r>
          </a:p>
          <a:p>
            <a:pPr marL="0" indent="0">
              <a:buNone/>
            </a:pPr>
            <a:endParaRPr lang="ru-RU" sz="4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PS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: Вопросы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c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пометкой «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вебинары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» можно направлять: 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hlinkClick r:id="rId2"/>
              </a:rPr>
              <a:t>priemnaya@nkoyamala.ru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5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1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268760"/>
            <a:ext cx="6624736" cy="30243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Arial Narrow" panose="020B0606020202030204" pitchFamily="34" charset="0"/>
              </a:rPr>
              <a:t>Региональная общественная организация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Arial Narrow" panose="020B0606020202030204" pitchFamily="34" charset="0"/>
              </a:rPr>
              <a:t> «Центр поддержки и развития некоммерческих </a:t>
            </a:r>
            <a:r>
              <a:rPr lang="ru-RU" sz="3600" b="1" smtClean="0">
                <a:latin typeface="Arial Narrow" panose="020B0606020202030204" pitchFamily="34" charset="0"/>
              </a:rPr>
              <a:t>организаций </a:t>
            </a:r>
            <a:r>
              <a:rPr lang="ru-RU" sz="3600" b="1" smtClean="0">
                <a:latin typeface="Arial Narrow" panose="020B0606020202030204" pitchFamily="34" charset="0"/>
              </a:rPr>
              <a:t>Ямала</a:t>
            </a:r>
            <a:r>
              <a:rPr lang="ru-RU" sz="3600" b="1" smtClean="0">
                <a:latin typeface="Arial Narrow" panose="020B0606020202030204" pitchFamily="34" charset="0"/>
              </a:rPr>
              <a:t>» </a:t>
            </a:r>
            <a:r>
              <a:rPr lang="ru-RU" sz="3600" b="1" smtClean="0">
                <a:latin typeface="Arial Narrow" panose="020B0606020202030204" pitchFamily="34" charset="0"/>
              </a:rPr>
              <a:t> </a:t>
            </a:r>
            <a:r>
              <a:rPr lang="en-US" sz="3600" b="1" dirty="0" smtClean="0">
                <a:latin typeface="Arial Narrow" panose="020B0606020202030204" pitchFamily="34" charset="0"/>
                <a:hlinkClick r:id="rId2"/>
              </a:rPr>
              <a:t>http</a:t>
            </a:r>
            <a:r>
              <a:rPr lang="en-US" sz="3600" b="1" dirty="0">
                <a:latin typeface="Arial Narrow" panose="020B0606020202030204" pitchFamily="34" charset="0"/>
                <a:hlinkClick r:id="rId2"/>
              </a:rPr>
              <a:t>://</a:t>
            </a:r>
            <a:r>
              <a:rPr lang="ru-RU" sz="3600" b="1" dirty="0" err="1">
                <a:latin typeface="Arial Narrow" panose="020B0606020202030204" pitchFamily="34" charset="0"/>
                <a:hlinkClick r:id="rId2"/>
              </a:rPr>
              <a:t>нкоямала.рф</a:t>
            </a:r>
            <a:r>
              <a:rPr lang="ru-RU" sz="3600" b="1" dirty="0" smtClean="0">
                <a:latin typeface="Arial Narrow" panose="020B0606020202030204" pitchFamily="34" charset="0"/>
                <a:hlinkClick r:id="rId2"/>
              </a:rPr>
              <a:t>/</a:t>
            </a:r>
            <a:r>
              <a:rPr lang="ru-RU" sz="3600" b="1" dirty="0" smtClean="0">
                <a:latin typeface="Arial Narrow" panose="020B0606020202030204" pitchFamily="34" charset="0"/>
              </a:rPr>
              <a:t> 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157592" cy="40939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Расписание </a:t>
            </a:r>
            <a:r>
              <a:rPr lang="ru-RU" sz="2000" b="1" dirty="0" err="1" smtClean="0">
                <a:latin typeface="Arial Narrow" panose="020B0606020202030204" pitchFamily="34" charset="0"/>
              </a:rPr>
              <a:t>вебинаров</a:t>
            </a:r>
            <a:r>
              <a:rPr lang="ru-RU" sz="2000" b="1" dirty="0" smtClean="0">
                <a:latin typeface="Arial Narrow" panose="020B0606020202030204" pitchFamily="34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2000" b="1" i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«Гранты и субсидии, как формы поддержки НКО</a:t>
            </a: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» -</a:t>
            </a: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 октября в 20.00</a:t>
            </a: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ru-RU" sz="2000" b="1" i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.«Президентские </a:t>
            </a:r>
            <a:r>
              <a:rPr lang="ru-RU" sz="2000" b="1" i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гранты и окружные субсидии для </a:t>
            </a:r>
            <a:r>
              <a:rPr lang="ru-RU" sz="2000" b="1" i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СОНКО</a:t>
            </a: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»- 27 октября в 20.00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3. </a:t>
            </a:r>
            <a:r>
              <a:rPr lang="ru-RU" sz="2000" b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«Алгоритм разработки проектной заявки-1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»- </a:t>
            </a:r>
            <a:r>
              <a:rPr lang="ru-RU" sz="2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 ноября в 20.00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4. </a:t>
            </a:r>
            <a:r>
              <a:rPr lang="ru-RU" sz="2000" b="1" u="sng" dirty="0" smtClean="0">
                <a:latin typeface="Arial Narrow" panose="020B0606020202030204" pitchFamily="34" charset="0"/>
              </a:rPr>
              <a:t>«Алгоритм разработки проектной заявки-2»</a:t>
            </a:r>
            <a:r>
              <a:rPr lang="ru-RU" sz="2000" b="1" dirty="0" smtClean="0">
                <a:latin typeface="Arial Narrow" panose="020B0606020202030204" pitchFamily="34" charset="0"/>
              </a:rPr>
              <a:t>- </a:t>
            </a:r>
            <a:r>
              <a:rPr lang="ru-RU" sz="2000" b="1" i="1" dirty="0" smtClean="0">
                <a:latin typeface="Arial Narrow" panose="020B0606020202030204" pitchFamily="34" charset="0"/>
              </a:rPr>
              <a:t>10 ноября в 20.00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5. </a:t>
            </a:r>
            <a:r>
              <a:rPr lang="ru-RU" sz="2000" b="1" u="sng" dirty="0" smtClean="0">
                <a:latin typeface="Arial Narrow" panose="020B0606020202030204" pitchFamily="34" charset="0"/>
              </a:rPr>
              <a:t>«Оценка и мониторинг социального проекта»</a:t>
            </a:r>
            <a:r>
              <a:rPr lang="ru-RU" sz="2000" b="1" dirty="0" smtClean="0">
                <a:latin typeface="Arial Narrow" panose="020B0606020202030204" pitchFamily="34" charset="0"/>
              </a:rPr>
              <a:t>- </a:t>
            </a:r>
            <a:r>
              <a:rPr lang="ru-RU" sz="2000" b="1" i="1" dirty="0" smtClean="0">
                <a:latin typeface="Arial Narrow" panose="020B0606020202030204" pitchFamily="34" charset="0"/>
              </a:rPr>
              <a:t>17 ноября в 20.00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6. </a:t>
            </a:r>
            <a:r>
              <a:rPr lang="ru-RU" sz="2000" b="1" u="sng" dirty="0" smtClean="0">
                <a:latin typeface="Arial Narrow" panose="020B0606020202030204" pitchFamily="34" charset="0"/>
              </a:rPr>
              <a:t>«Вопросы и ответы»</a:t>
            </a:r>
            <a:r>
              <a:rPr lang="ru-RU" sz="2000" b="1" dirty="0" smtClean="0">
                <a:latin typeface="Arial Narrow" panose="020B0606020202030204" pitchFamily="34" charset="0"/>
              </a:rPr>
              <a:t>- </a:t>
            </a:r>
            <a:r>
              <a:rPr lang="ru-RU" sz="2000" b="1" i="1" dirty="0" smtClean="0">
                <a:latin typeface="Arial Narrow" panose="020B0606020202030204" pitchFamily="34" charset="0"/>
              </a:rPr>
              <a:t>24 ноября в 20.00</a:t>
            </a:r>
            <a:endParaRPr lang="ru-RU" sz="20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0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b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Вебинар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№ 3</a:t>
            </a:r>
          </a:p>
          <a:p>
            <a:pPr marL="0" indent="0" algn="just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«Алгоритм подготовки проектной заявки для участия в конкурсах субсидий СОНКО», часть 1</a:t>
            </a:r>
            <a:endParaRPr lang="ru-RU" sz="4400" b="1" i="1" dirty="0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7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hlinkClick r:id="rId2"/>
              </a:rPr>
              <a:t>https</a:t>
            </a:r>
            <a:r>
              <a:rPr lang="en-US" sz="4400" dirty="0">
                <a:hlinkClick r:id="rId2"/>
              </a:rPr>
              <a:t>://</a:t>
            </a:r>
            <a:r>
              <a:rPr lang="ru-RU" sz="4400" dirty="0" err="1" smtClean="0">
                <a:hlinkClick r:id="rId2"/>
              </a:rPr>
              <a:t>президентскиегранты.рф</a:t>
            </a:r>
            <a:r>
              <a:rPr lang="ru-RU" sz="4400" dirty="0" smtClean="0"/>
              <a:t>  </a:t>
            </a: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77639"/>
            <a:ext cx="62103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548680"/>
            <a:ext cx="8435280" cy="568863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4400" dirty="0"/>
              <a:t>1</a:t>
            </a:r>
            <a:r>
              <a:rPr lang="ru-RU" sz="4400" dirty="0">
                <a:latin typeface="Arial Black" panose="020B0A04020102020204" pitchFamily="34" charset="0"/>
              </a:rPr>
              <a:t>. Проект по вовлечению жителей в оказание помощи бездомным животным "Рука помощи" (ЛАБЫТНАНГСКАЯ </a:t>
            </a:r>
            <a:r>
              <a:rPr lang="ru-RU" sz="4400" dirty="0" smtClean="0">
                <a:latin typeface="Arial Black" panose="020B0A04020102020204" pitchFamily="34" charset="0"/>
              </a:rPr>
              <a:t>МОО </a:t>
            </a:r>
            <a:r>
              <a:rPr lang="ru-RU" sz="4400" dirty="0">
                <a:latin typeface="Arial Black" panose="020B0A04020102020204" pitchFamily="34" charset="0"/>
              </a:rPr>
              <a:t>ЗАЩИТЫ ЖИВОТНЫХ "КОВЧЕГ")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>
                <a:latin typeface="Arial Black" panose="020B0A04020102020204" pitchFamily="34" charset="0"/>
              </a:rPr>
              <a:t>2.«Ямальский кросс» (МОО "Детский футбольный клуб "</a:t>
            </a:r>
            <a:r>
              <a:rPr lang="ru-RU" sz="4400" dirty="0" err="1">
                <a:latin typeface="Arial Black" panose="020B0A04020102020204" pitchFamily="34" charset="0"/>
              </a:rPr>
              <a:t>Ямал"г</a:t>
            </a:r>
            <a:r>
              <a:rPr lang="ru-RU" sz="4400" dirty="0">
                <a:latin typeface="Arial Black" panose="020B0A04020102020204" pitchFamily="34" charset="0"/>
              </a:rPr>
              <a:t>. </a:t>
            </a:r>
            <a:r>
              <a:rPr lang="ru-RU" sz="4400" dirty="0" err="1">
                <a:latin typeface="Arial Black" panose="020B0A04020102020204" pitchFamily="34" charset="0"/>
              </a:rPr>
              <a:t>Лабытнанги</a:t>
            </a:r>
            <a:r>
              <a:rPr lang="ru-RU" sz="4400" dirty="0">
                <a:latin typeface="Arial Black" panose="020B0A0402010202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3</a:t>
            </a:r>
            <a:r>
              <a:rPr lang="ru-RU" sz="4400" dirty="0">
                <a:latin typeface="Arial Black" panose="020B0A04020102020204" pitchFamily="34" charset="0"/>
              </a:rPr>
              <a:t>. "СВЕТ ДОБРОТЫ" (МОО МНОГОДЕТНЫХ СЕМЕЙ </a:t>
            </a:r>
            <a:r>
              <a:rPr lang="ru-RU" sz="4400" dirty="0" smtClean="0">
                <a:latin typeface="Arial Black" panose="020B0A04020102020204" pitchFamily="34" charset="0"/>
              </a:rPr>
              <a:t>Г. </a:t>
            </a:r>
            <a:r>
              <a:rPr lang="ru-RU" sz="4400" dirty="0">
                <a:latin typeface="Arial Black" panose="020B0A04020102020204" pitchFamily="34" charset="0"/>
              </a:rPr>
              <a:t>МУРАВЛЕНКО "СЕМЬЯ МУРАВЛЕНКО")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4</a:t>
            </a:r>
            <a:r>
              <a:rPr lang="ru-RU" sz="4400" dirty="0">
                <a:latin typeface="Arial Black" panose="020B0A04020102020204" pitchFamily="34" charset="0"/>
              </a:rPr>
              <a:t>."Центр досуга" для пенсионеров - инвалидов в городе Ноябрьск ЯНАО (Ноябрьская общественная организация инвалидов)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5</a:t>
            </a:r>
            <a:r>
              <a:rPr lang="ru-RU" sz="4400" dirty="0">
                <a:latin typeface="Arial Black" panose="020B0A04020102020204" pitchFamily="34" charset="0"/>
              </a:rPr>
              <a:t>. "Особая среда" (МОО помощи детям - инвалидам "Дари добро" г. </a:t>
            </a:r>
            <a:r>
              <a:rPr lang="ru-RU" sz="4400" dirty="0" err="1">
                <a:latin typeface="Arial Black" panose="020B0A04020102020204" pitchFamily="34" charset="0"/>
              </a:rPr>
              <a:t>Лабытнанги</a:t>
            </a:r>
            <a:r>
              <a:rPr lang="ru-RU" sz="4400" dirty="0">
                <a:latin typeface="Arial Black" panose="020B0A0402010202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6</a:t>
            </a:r>
            <a:r>
              <a:rPr lang="ru-RU" sz="4400" dirty="0">
                <a:latin typeface="Arial Black" panose="020B0A04020102020204" pitchFamily="34" charset="0"/>
              </a:rPr>
              <a:t>. "Моя территория" (РОО "Ассоциация детских и молодежных объединений Ямала")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7</a:t>
            </a:r>
            <a:r>
              <a:rPr lang="ru-RU" sz="4400" dirty="0">
                <a:latin typeface="Arial Black" panose="020B0A04020102020204" pitchFamily="34" charset="0"/>
              </a:rPr>
              <a:t>. "Город мам - творческая мастерская" (МОО "МНОГОДЕТНЫЕ СЕМЬИ НАДЫМСКОГО РАЙОНА")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8</a:t>
            </a:r>
            <a:r>
              <a:rPr lang="ru-RU" sz="4400" dirty="0">
                <a:latin typeface="Arial Black" panose="020B0A04020102020204" pitchFamily="34" charset="0"/>
              </a:rPr>
              <a:t>.  "Ненецкий дом «</a:t>
            </a:r>
            <a:r>
              <a:rPr lang="ru-RU" sz="4400" dirty="0" err="1">
                <a:latin typeface="Arial Black" panose="020B0A04020102020204" pitchFamily="34" charset="0"/>
              </a:rPr>
              <a:t>Ненэй</a:t>
            </a:r>
            <a:r>
              <a:rPr lang="ru-RU" sz="4400" dirty="0">
                <a:latin typeface="Arial Black" panose="020B0A04020102020204" pitchFamily="34" charset="0"/>
              </a:rPr>
              <a:t> </a:t>
            </a:r>
            <a:r>
              <a:rPr lang="ru-RU" sz="4400" dirty="0" err="1">
                <a:latin typeface="Arial Black" panose="020B0A04020102020204" pitchFamily="34" charset="0"/>
              </a:rPr>
              <a:t>мя</a:t>
            </a:r>
            <a:r>
              <a:rPr lang="ru-RU" sz="4400" dirty="0">
                <a:latin typeface="Arial Black" panose="020B0A04020102020204" pitchFamily="34" charset="0"/>
              </a:rPr>
              <a:t>»" (Семейно-родовая община коренных малочисленных народов Севера "</a:t>
            </a:r>
            <a:r>
              <a:rPr lang="ru-RU" sz="4400" dirty="0" err="1">
                <a:latin typeface="Arial Black" panose="020B0A04020102020204" pitchFamily="34" charset="0"/>
              </a:rPr>
              <a:t>Апыдю</a:t>
            </a:r>
            <a:r>
              <a:rPr lang="ru-RU" sz="4400" dirty="0">
                <a:latin typeface="Arial Black" panose="020B0A04020102020204" pitchFamily="34" charset="0"/>
              </a:rPr>
              <a:t> </a:t>
            </a:r>
            <a:r>
              <a:rPr lang="ru-RU" sz="4400" dirty="0" err="1">
                <a:latin typeface="Arial Black" panose="020B0A04020102020204" pitchFamily="34" charset="0"/>
              </a:rPr>
              <a:t>начей</a:t>
            </a:r>
            <a:r>
              <a:rPr lang="ru-RU" sz="4400" dirty="0">
                <a:latin typeface="Arial Black" panose="020B0A04020102020204" pitchFamily="34" charset="0"/>
              </a:rPr>
              <a:t>")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9</a:t>
            </a:r>
            <a:r>
              <a:rPr lang="ru-RU" sz="4400" dirty="0">
                <a:latin typeface="Arial Black" panose="020B0A04020102020204" pitchFamily="34" charset="0"/>
              </a:rPr>
              <a:t>. "Семейная экспедиция" (Районная общественная организация "Федерация спортивного туризма </a:t>
            </a:r>
            <a:r>
              <a:rPr lang="ru-RU" sz="4400" dirty="0" err="1">
                <a:latin typeface="Arial Black" panose="020B0A04020102020204" pitchFamily="34" charset="0"/>
              </a:rPr>
              <a:t>Красноселькупского</a:t>
            </a:r>
            <a:r>
              <a:rPr lang="ru-RU" sz="4400" dirty="0">
                <a:latin typeface="Arial Black" panose="020B0A04020102020204" pitchFamily="34" charset="0"/>
              </a:rPr>
              <a:t> района")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10</a:t>
            </a:r>
            <a:r>
              <a:rPr lang="ru-RU" sz="4400" dirty="0">
                <a:latin typeface="Arial Black" panose="020B0A04020102020204" pitchFamily="34" charset="0"/>
              </a:rPr>
              <a:t>. "Развитие поисково-спасательного добровольческого движения в Ямало-Ненецком автономном округе" (НО "ПРИУРАЛЬСКОЕ СТАНИЧНОЕ КАЗАЧЬЕ ОБЩЕСТВО" </a:t>
            </a:r>
            <a:r>
              <a:rPr lang="ru-RU" sz="4400" dirty="0" smtClean="0">
                <a:latin typeface="Arial Black" panose="020B0A04020102020204" pitchFamily="34" charset="0"/>
              </a:rPr>
              <a:t>ОПОКО </a:t>
            </a:r>
            <a:r>
              <a:rPr lang="ru-RU" sz="4400" dirty="0">
                <a:latin typeface="Arial Black" panose="020B0A04020102020204" pitchFamily="34" charset="0"/>
              </a:rPr>
              <a:t>СИБИРСКОГО ВОЙСКОВОГО КАЗАЧЬЕГО ОБЩЕСТВА)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11</a:t>
            </a:r>
            <a:r>
              <a:rPr lang="ru-RU" sz="4400" dirty="0">
                <a:latin typeface="Arial Black" panose="020B0A04020102020204" pitchFamily="34" charset="0"/>
              </a:rPr>
              <a:t>. "Мастерская </a:t>
            </a:r>
            <a:r>
              <a:rPr lang="ru-RU" sz="4400" dirty="0" err="1">
                <a:latin typeface="Arial Black" panose="020B0A04020102020204" pitchFamily="34" charset="0"/>
              </a:rPr>
              <a:t>дронов</a:t>
            </a:r>
            <a:r>
              <a:rPr lang="ru-RU" sz="4400" dirty="0">
                <a:latin typeface="Arial Black" panose="020B0A04020102020204" pitchFamily="34" charset="0"/>
              </a:rPr>
              <a:t>" (Общественная организация ветеранов (пенсионеров) труда, войны и боевых действий, Вооруженных Сил и правоохранительных органов муниципального образования </a:t>
            </a:r>
            <a:r>
              <a:rPr lang="ru-RU" sz="4400" dirty="0" err="1">
                <a:latin typeface="Arial Black" panose="020B0A04020102020204" pitchFamily="34" charset="0"/>
              </a:rPr>
              <a:t>Ямальский</a:t>
            </a:r>
            <a:r>
              <a:rPr lang="ru-RU" sz="4400" dirty="0">
                <a:latin typeface="Arial Black" panose="020B0A04020102020204" pitchFamily="34" charset="0"/>
              </a:rPr>
              <a:t> района)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400" dirty="0" smtClean="0">
                <a:latin typeface="Arial Black" panose="020B0A04020102020204" pitchFamily="34" charset="0"/>
              </a:rPr>
              <a:t>12</a:t>
            </a:r>
            <a:r>
              <a:rPr lang="ru-RU" sz="4400" dirty="0">
                <a:latin typeface="Arial Black" panose="020B0A04020102020204" pitchFamily="34" charset="0"/>
              </a:rPr>
              <a:t>. "Виртуальный мемориал героев Крыма" ( </a:t>
            </a:r>
            <a:r>
              <a:rPr lang="ru-RU" sz="4400" dirty="0" smtClean="0">
                <a:latin typeface="Arial Black" panose="020B0A04020102020204" pitchFamily="34" charset="0"/>
              </a:rPr>
              <a:t>ЯНРОО </a:t>
            </a:r>
            <a:r>
              <a:rPr lang="ru-RU" sz="4400" dirty="0">
                <a:latin typeface="Arial Black" panose="020B0A04020102020204" pitchFamily="34" charset="0"/>
              </a:rPr>
              <a:t>"ПОИСКОВЫЙ ОТРЯД" КАРСКИЕ ЭКСПЕДИЦИИ")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0753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«Проблема –это то что есть, но не должно быть, или то, чего нет, но оно должно быть….»</a:t>
            </a:r>
          </a:p>
        </p:txBody>
      </p:sp>
    </p:spTree>
    <p:extLst>
      <p:ext uri="{BB962C8B-B14F-4D97-AF65-F5344CB8AC3E}">
        <p14:creationId xmlns:p14="http://schemas.microsoft.com/office/powerpoint/2010/main" val="421801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06489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07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45" y="1484784"/>
            <a:ext cx="875506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438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432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dc:title>
  <dc:creator>AsusNotebook</dc:creator>
  <cp:lastModifiedBy>AsusNotebook</cp:lastModifiedBy>
  <cp:revision>15</cp:revision>
  <dcterms:created xsi:type="dcterms:W3CDTF">2018-10-17T09:16:01Z</dcterms:created>
  <dcterms:modified xsi:type="dcterms:W3CDTF">2018-11-03T11:05:56Z</dcterms:modified>
</cp:coreProperties>
</file>