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75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&#1085;&#1082;&#1086;&#1103;&#1084;&#1072;&#1083;&#1072;.&#1088;&#1092;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&#1087;&#1088;&#1077;&#1079;&#1080;&#1076;&#1077;&#1085;&#1090;&#1089;&#1082;&#1080;&#1077;&#1075;&#1088;&#1072;&#1085;&#1090;&#1099;.&#1088;&#1092;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riemnaya@nkoyamala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628800"/>
            <a:ext cx="4525963" cy="4525963"/>
          </a:xfrm>
        </p:spPr>
      </p:pic>
    </p:spTree>
    <p:extLst>
      <p:ext uri="{BB962C8B-B14F-4D97-AF65-F5344CB8AC3E}">
        <p14:creationId xmlns:p14="http://schemas.microsoft.com/office/powerpoint/2010/main" val="351961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4800" b="1" dirty="0" smtClean="0">
                <a:latin typeface="Arial Narrow" panose="020B0606020202030204" pitchFamily="34" charset="0"/>
              </a:rPr>
              <a:t>Региональная общественная организация «Центр поддержки и развития некоммерческих организаций Ямала»</a:t>
            </a:r>
          </a:p>
          <a:p>
            <a:pPr marL="0" indent="0" algn="just">
              <a:buNone/>
            </a:pPr>
            <a:r>
              <a:rPr lang="ru-RU" sz="4800" b="1" dirty="0" smtClean="0">
                <a:latin typeface="Arial Narrow" panose="020B0606020202030204" pitchFamily="34" charset="0"/>
              </a:rPr>
              <a:t>         </a:t>
            </a:r>
            <a:r>
              <a:rPr lang="en-US" sz="4800" b="1" dirty="0" smtClean="0">
                <a:latin typeface="Arial Narrow" panose="020B0606020202030204" pitchFamily="34" charset="0"/>
                <a:hlinkClick r:id="rId2"/>
              </a:rPr>
              <a:t>http</a:t>
            </a:r>
            <a:r>
              <a:rPr lang="en-US" sz="4800" b="1" dirty="0">
                <a:latin typeface="Arial Narrow" panose="020B0606020202030204" pitchFamily="34" charset="0"/>
                <a:hlinkClick r:id="rId2"/>
              </a:rPr>
              <a:t>://</a:t>
            </a:r>
            <a:r>
              <a:rPr lang="ru-RU" sz="4800" b="1" dirty="0" err="1">
                <a:latin typeface="Arial Narrow" panose="020B0606020202030204" pitchFamily="34" charset="0"/>
                <a:hlinkClick r:id="rId2"/>
              </a:rPr>
              <a:t>нкоямала.рф</a:t>
            </a:r>
            <a:r>
              <a:rPr lang="ru-RU" sz="4800" b="1" dirty="0" smtClean="0">
                <a:latin typeface="Arial Narrow" panose="020B0606020202030204" pitchFamily="34" charset="0"/>
                <a:hlinkClick r:id="rId2"/>
              </a:rPr>
              <a:t>/</a:t>
            </a:r>
            <a:r>
              <a:rPr lang="ru-RU" sz="4800" b="1" dirty="0" smtClean="0">
                <a:latin typeface="Arial Narrow" panose="020B0606020202030204" pitchFamily="34" charset="0"/>
              </a:rPr>
              <a:t> </a:t>
            </a:r>
            <a:endParaRPr lang="ru-RU" sz="4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6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smtClean="0">
                <a:latin typeface="Arial Narrow" panose="020B0606020202030204" pitchFamily="34" charset="0"/>
              </a:rPr>
              <a:t>Расписание </a:t>
            </a:r>
            <a:r>
              <a:rPr lang="ru-RU" sz="2400" b="1" dirty="0" err="1" smtClean="0">
                <a:latin typeface="Arial Narrow" panose="020B0606020202030204" pitchFamily="34" charset="0"/>
              </a:rPr>
              <a:t>вебинаров</a:t>
            </a:r>
            <a:r>
              <a:rPr lang="ru-RU" sz="2400" b="1" dirty="0" smtClean="0">
                <a:latin typeface="Arial Narrow" panose="020B0606020202030204" pitchFamily="34" charset="0"/>
              </a:rPr>
              <a:t>:</a:t>
            </a:r>
          </a:p>
          <a:p>
            <a:pPr marL="457200" indent="-457200" algn="just">
              <a:buAutoNum type="arabicPeriod"/>
            </a:pPr>
            <a:r>
              <a:rPr lang="ru-RU" sz="2400" b="1" i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«Гранты и субсидии, как формы поддержки НКО</a:t>
            </a:r>
            <a:r>
              <a:rPr lang="ru-RU" sz="2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» -</a:t>
            </a:r>
          </a:p>
          <a:p>
            <a:pPr marL="0" indent="0" algn="just">
              <a:buNone/>
            </a:pPr>
            <a:r>
              <a:rPr lang="ru-RU" sz="2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20 октября в 20.00</a:t>
            </a:r>
          </a:p>
          <a:p>
            <a:pPr marL="0" indent="0" algn="just">
              <a:buNone/>
            </a:pPr>
            <a:r>
              <a:rPr lang="ru-RU" sz="24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  <a:r>
              <a:rPr lang="ru-RU" sz="2400" b="1" i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.«Президентские </a:t>
            </a:r>
            <a:r>
              <a:rPr lang="ru-RU" sz="2400" b="1" i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гранты и окружные субсидии для </a:t>
            </a:r>
            <a:r>
              <a:rPr lang="ru-RU" sz="2400" b="1" i="1" u="sng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СОНКО</a:t>
            </a:r>
            <a:r>
              <a:rPr lang="ru-RU" sz="24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»- 27 октября в 20.00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 Narrow" panose="020B0606020202030204" pitchFamily="34" charset="0"/>
              </a:rPr>
              <a:t>3. </a:t>
            </a:r>
            <a:r>
              <a:rPr lang="ru-RU" sz="2400" b="1" u="sng" dirty="0" smtClean="0">
                <a:latin typeface="Arial Narrow" panose="020B0606020202030204" pitchFamily="34" charset="0"/>
              </a:rPr>
              <a:t>«Алгоритм разработки проектной заявки</a:t>
            </a:r>
            <a:r>
              <a:rPr lang="ru-RU" sz="2400" b="1" dirty="0" smtClean="0">
                <a:latin typeface="Arial Narrow" panose="020B0606020202030204" pitchFamily="34" charset="0"/>
              </a:rPr>
              <a:t>»- </a:t>
            </a:r>
            <a:r>
              <a:rPr lang="ru-RU" sz="2400" b="1" i="1" dirty="0" smtClean="0">
                <a:latin typeface="Arial Narrow" panose="020B0606020202030204" pitchFamily="34" charset="0"/>
              </a:rPr>
              <a:t>3 ноября в 20.00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 Narrow" panose="020B0606020202030204" pitchFamily="34" charset="0"/>
              </a:rPr>
              <a:t>4. </a:t>
            </a:r>
            <a:r>
              <a:rPr lang="ru-RU" sz="2400" b="1" u="sng" dirty="0" smtClean="0">
                <a:latin typeface="Arial Narrow" panose="020B0606020202030204" pitchFamily="34" charset="0"/>
              </a:rPr>
              <a:t>«Алгоритм разработки проектной заявки»</a:t>
            </a:r>
            <a:r>
              <a:rPr lang="ru-RU" sz="2400" b="1" dirty="0" smtClean="0">
                <a:latin typeface="Arial Narrow" panose="020B0606020202030204" pitchFamily="34" charset="0"/>
              </a:rPr>
              <a:t>- </a:t>
            </a:r>
            <a:r>
              <a:rPr lang="ru-RU" sz="2400" b="1" i="1" dirty="0" smtClean="0">
                <a:latin typeface="Arial Narrow" panose="020B0606020202030204" pitchFamily="34" charset="0"/>
              </a:rPr>
              <a:t>10 ноября в 20.00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 Narrow" panose="020B0606020202030204" pitchFamily="34" charset="0"/>
              </a:rPr>
              <a:t>5. </a:t>
            </a:r>
            <a:r>
              <a:rPr lang="ru-RU" sz="2400" b="1" u="sng" dirty="0" smtClean="0">
                <a:latin typeface="Arial Narrow" panose="020B0606020202030204" pitchFamily="34" charset="0"/>
              </a:rPr>
              <a:t>«Оценка и мониторинг социального проекта»</a:t>
            </a:r>
            <a:r>
              <a:rPr lang="ru-RU" sz="2400" b="1" dirty="0" smtClean="0">
                <a:latin typeface="Arial Narrow" panose="020B0606020202030204" pitchFamily="34" charset="0"/>
              </a:rPr>
              <a:t>- </a:t>
            </a:r>
            <a:r>
              <a:rPr lang="ru-RU" sz="2400" b="1" i="1" dirty="0" smtClean="0">
                <a:latin typeface="Arial Narrow" panose="020B0606020202030204" pitchFamily="34" charset="0"/>
              </a:rPr>
              <a:t>17 ноября в 20.00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Arial Narrow" panose="020B0606020202030204" pitchFamily="34" charset="0"/>
              </a:rPr>
              <a:t>6. </a:t>
            </a:r>
            <a:r>
              <a:rPr lang="ru-RU" sz="2400" b="1" u="sng" dirty="0" smtClean="0">
                <a:latin typeface="Arial Narrow" panose="020B0606020202030204" pitchFamily="34" charset="0"/>
              </a:rPr>
              <a:t>«Вопросы и ответы»</a:t>
            </a:r>
            <a:r>
              <a:rPr lang="ru-RU" sz="2400" b="1" dirty="0" smtClean="0">
                <a:latin typeface="Arial Narrow" panose="020B0606020202030204" pitchFamily="34" charset="0"/>
              </a:rPr>
              <a:t>- </a:t>
            </a:r>
            <a:r>
              <a:rPr lang="ru-RU" sz="2400" b="1" i="1" dirty="0" smtClean="0">
                <a:latin typeface="Arial Narrow" panose="020B0606020202030204" pitchFamily="34" charset="0"/>
              </a:rPr>
              <a:t>24 ноября в 20.00</a:t>
            </a:r>
            <a:endParaRPr lang="ru-RU" sz="2400" b="1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200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6000" b="1" dirty="0" err="1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Вебинар</a:t>
            </a:r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 № </a:t>
            </a:r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2</a:t>
            </a:r>
            <a:endParaRPr lang="ru-RU" sz="6000" b="1" dirty="0" smtClean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«Президентские гранты и региональные субсидии для СОНКО»</a:t>
            </a:r>
            <a:endParaRPr lang="ru-RU" sz="6000" b="1" dirty="0" smtClean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0" indent="0" algn="just">
              <a:buNone/>
            </a:pPr>
            <a:endParaRPr lang="ru-RU" sz="6000" b="1" i="1" dirty="0" smtClean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27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hlinkClick r:id="rId2"/>
              </a:rPr>
              <a:t>https</a:t>
            </a:r>
            <a:r>
              <a:rPr lang="en-US" sz="4400" dirty="0">
                <a:hlinkClick r:id="rId2"/>
              </a:rPr>
              <a:t>://</a:t>
            </a:r>
            <a:r>
              <a:rPr lang="ru-RU" sz="4400" dirty="0" err="1" smtClean="0">
                <a:hlinkClick r:id="rId2"/>
              </a:rPr>
              <a:t>президентскиегранты.рф</a:t>
            </a:r>
            <a:r>
              <a:rPr lang="ru-RU" sz="4400" dirty="0" smtClean="0"/>
              <a:t>  </a:t>
            </a:r>
            <a:endParaRPr lang="ru-RU" sz="4400" dirty="0"/>
          </a:p>
          <a:p>
            <a:pPr marL="0" indent="0">
              <a:buNone/>
            </a:pPr>
            <a:endParaRPr lang="ru-RU" sz="4400" dirty="0" smtClean="0"/>
          </a:p>
          <a:p>
            <a:pPr marL="0" indent="0">
              <a:buNone/>
            </a:pPr>
            <a:endParaRPr lang="ru-RU" sz="4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777639"/>
            <a:ext cx="6210300" cy="2505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1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</a:rPr>
              <a:t>СПАСИБО ЗА ВНИМАНИЕ!</a:t>
            </a:r>
            <a:endParaRPr lang="ru-RU" sz="6600" b="1" dirty="0">
              <a:solidFill>
                <a:schemeClr val="accent3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901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856"/>
            <a:ext cx="8229600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«Идем вместе!?»-серия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вебинаров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>
                <a:latin typeface="Arial Narrow" panose="020B0606020202030204" pitchFamily="34" charset="0"/>
              </a:rPr>
              <a:t> </a:t>
            </a:r>
            <a:r>
              <a:rPr lang="ru-RU" sz="5400" dirty="0" smtClean="0">
                <a:latin typeface="Arial Narrow" panose="020B0606020202030204" pitchFamily="34" charset="0"/>
              </a:rPr>
              <a:t>  </a:t>
            </a:r>
            <a:r>
              <a:rPr lang="ru-RU" sz="60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Спасибо за    внимание!</a:t>
            </a:r>
          </a:p>
          <a:p>
            <a:pPr marL="0" indent="0">
              <a:buNone/>
            </a:pPr>
            <a:endParaRPr lang="ru-RU" sz="40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PS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: Вопросы </a:t>
            </a:r>
            <a:r>
              <a:rPr lang="en-US" sz="40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c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пометкой «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вебинары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» можно направлять: </a:t>
            </a:r>
            <a:r>
              <a:rPr lang="en-US" sz="5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hlinkClick r:id="rId2"/>
              </a:rPr>
              <a:t>priemnaya@nkoyamala.ru</a:t>
            </a:r>
            <a:r>
              <a:rPr lang="en-US" sz="5400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endParaRPr lang="ru-RU" sz="5400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3132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357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  <vt:lpstr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«Идем вместе!?»-серия вебинаров по разработке заявок для участия в конкурсах субсидий для СОНКО ЯНАО», проект РОО «Центр развития НКО Ямала» на средства региональной субсидии 2018 года</dc:title>
  <dc:creator>AsusNotebook</dc:creator>
  <cp:lastModifiedBy>AsusNotebook</cp:lastModifiedBy>
  <cp:revision>9</cp:revision>
  <dcterms:created xsi:type="dcterms:W3CDTF">2018-10-17T09:16:01Z</dcterms:created>
  <dcterms:modified xsi:type="dcterms:W3CDTF">2018-10-25T13:32:21Z</dcterms:modified>
</cp:coreProperties>
</file>