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9" r:id="rId5"/>
    <p:sldId id="279" r:id="rId6"/>
    <p:sldId id="260" r:id="rId7"/>
    <p:sldId id="261" r:id="rId8"/>
    <p:sldId id="262" r:id="rId9"/>
    <p:sldId id="275" r:id="rId10"/>
    <p:sldId id="265" r:id="rId11"/>
    <p:sldId id="276" r:id="rId12"/>
    <p:sldId id="277" r:id="rId13"/>
    <p:sldId id="278" r:id="rId14"/>
    <p:sldId id="266" r:id="rId15"/>
    <p:sldId id="273" r:id="rId16"/>
    <p:sldId id="270" r:id="rId17"/>
    <p:sldId id="272" r:id="rId18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FF66"/>
    <a:srgbClr val="BAA754"/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6" autoAdjust="0"/>
    <p:restoredTop sz="86445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87;&#1088;&#1086;&#1077;&#1082;&#1090;%20&#1057;&#1052;&#1054;&#1058;&#1056;&#1054;&#1042;&#1040;\&#1052;&#1048;&#1056;&#1054;&#1053;.avi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v143\Desktop\IMG_20170712_1646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44" y="764704"/>
            <a:ext cx="4406986" cy="5704117"/>
          </a:xfrm>
          <a:prstGeom prst="rect">
            <a:avLst/>
          </a:prstGeom>
          <a:ln w="3175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188640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Научно – исследовательский проект</a:t>
            </a:r>
          </a:p>
          <a:p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076056" y="4509120"/>
            <a:ext cx="38164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Автор проекта: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Дзюба Мирон, воспитанник старшей группы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Руководитель: </a:t>
            </a: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Смотрова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Наталья Владимировна,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воспитатель МАДОУ «Пингвин»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860032" y="764704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«Как колосок хлебом стал»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844824"/>
            <a:ext cx="3870996" cy="259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2923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804821" cy="5445224"/>
          </a:xfrm>
          <a:prstGeom prst="rect">
            <a:avLst/>
          </a:prstGeom>
          <a:ln w="9525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55576" y="332656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же хлеб приходит к нам на стол?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v143\Desktop\IMG_20170715_0954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564396" cy="4752528"/>
          </a:xfrm>
          <a:prstGeom prst="rect">
            <a:avLst/>
          </a:prstGeom>
          <a:ln w="3175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sv143\Desktop\IMG_20170712_1646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064" y="476672"/>
            <a:ext cx="4561922" cy="5904656"/>
          </a:xfrm>
          <a:prstGeom prst="rect">
            <a:avLst/>
          </a:prstGeom>
          <a:ln w="3175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404664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Пшеничное поле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селе Счастливцево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0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v143\Desktop\IMG_20170713_1212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4664"/>
            <a:ext cx="4482498" cy="5976664"/>
          </a:xfrm>
          <a:prstGeom prst="rect">
            <a:avLst/>
          </a:prstGeom>
          <a:noFill/>
          <a:ln w="63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User01\Desktop\фото для проекта\DSCF04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3960440" cy="2808312"/>
          </a:xfrm>
          <a:prstGeom prst="rect">
            <a:avLst/>
          </a:prstGeom>
          <a:ln w="635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51520" y="836712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Извлечение колосков из пшеничных зерен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0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ИРОН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4572000" y="-171450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User01\Desktop\фото для проекта\DSCF044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7056784" cy="4968552"/>
          </a:xfrm>
          <a:prstGeom prst="rect">
            <a:avLst/>
          </a:prstGeom>
          <a:ln w="1905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115616" y="54868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Вот какое зерно я получил!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50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v143\Desktop\IMG_20170713_1549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4176464" cy="5499992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v143\Desktop\IMG_20170713_1551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04864"/>
            <a:ext cx="3816424" cy="3960440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8" name="TextBox 7"/>
          <p:cNvSpPr txBox="1"/>
          <p:nvPr/>
        </p:nvSpPr>
        <p:spPr>
          <a:xfrm>
            <a:off x="4788024" y="548680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Зерно превращается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муку: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0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User01\Desktop\фото для проекта\DSCF04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888432" cy="2952328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C:\Users\User01\Desktop\фото для проекта\DSCF042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3960440" cy="2952328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C:\Users\User01\Desktop\фото для проекта\DSCF04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77072"/>
            <a:ext cx="3816424" cy="252028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763688" y="260648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Добавил в муку сметану и мед: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33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01\Desktop\фото для проекта\DSCF046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248472" cy="3600400"/>
          </a:xfrm>
          <a:prstGeom prst="rect">
            <a:avLst/>
          </a:prstGeom>
          <a:ln w="38100" cap="sq">
            <a:solidFill>
              <a:schemeClr val="accent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C:\Users\User01\Desktop\фото для проекта\DSCF046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04864"/>
            <a:ext cx="4067944" cy="3528392"/>
          </a:xfrm>
          <a:prstGeom prst="rect">
            <a:avLst/>
          </a:prstGeom>
          <a:ln w="38100" cap="sq">
            <a:solidFill>
              <a:schemeClr val="accent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43608" y="404664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Мы с мамой испекли лепешку на сковороде: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416824" cy="5112568"/>
          </a:xfrm>
          <a:prstGeom prst="rect">
            <a:avLst/>
          </a:prstGeom>
          <a:ln w="38100" cap="sq">
            <a:solidFill>
              <a:schemeClr val="accent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55576" y="116632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Хлеб, полученный своими руками, был самым вкусным!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35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\\192.168.1.220\Volume_1\16 Смотрова Н.В\ФОТО ПРОЕКТ МИРОН\IMG_99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3888432" cy="2592288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\\192.168.1.220\Volume_1\16 Смотрова Н.В\ФОТО ПРОЕКТ МИРОН\IMG_99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528392" cy="2592288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\\192.168.1.220\Volume_1\16 Смотрова Н.В\ФОТО ПРОЕКТ МИРОН\IMG_99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3960440" cy="252028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\\192.168.1.220\Volume_1\16 Смотрова Н.В\ФОТО ПРОЕКТ МИРОН\IMG_993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05064"/>
            <a:ext cx="3600400" cy="2448272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83568" y="260648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Ребятам понравился мой хлеб!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1096"/>
            <a:ext cx="9144000" cy="617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547664" y="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Берегите хлеб!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850106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ea typeface="Calibri"/>
                <a:cs typeface="Times New Roman"/>
              </a:rPr>
              <a:t>Словарь профессий</a:t>
            </a:r>
            <a:endParaRPr lang="ru-RU" sz="4800" b="1" dirty="0">
              <a:solidFill>
                <a:srgbClr val="D6A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  <a:tabLst>
                <a:tab pos="2435860" algn="l"/>
              </a:tabLst>
            </a:pP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 - агроном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 -водитель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К - комбайнер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Л - лаборант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М - мельник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П - пекарь, продавец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Т - тракторист</a:t>
            </a:r>
            <a:endParaRPr lang="ru-RU" sz="2800" dirty="0">
              <a:ea typeface="Calibri"/>
              <a:cs typeface="Times New Roman"/>
            </a:endParaRPr>
          </a:p>
          <a:p>
            <a:endParaRPr lang="ru-RU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44824"/>
            <a:ext cx="453650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12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052736"/>
            <a:ext cx="432048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100 </a:t>
            </a: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гр. муки собственного приготовления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1 ст. ложка меда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1 ст. ложка сметаны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Соды на кончике </a:t>
            </a: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ножа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endParaRPr lang="ru-RU" sz="2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000" i="1" dirty="0">
                <a:latin typeface="Times New Roman"/>
                <a:ea typeface="Calibri"/>
                <a:cs typeface="Times New Roman"/>
              </a:rPr>
              <a:t>Замесить тесто. Выпекать лепешки </a:t>
            </a:r>
            <a:endParaRPr lang="ru-RU" sz="2000" i="1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000" i="1" dirty="0" smtClean="0">
                <a:latin typeface="Times New Roman"/>
                <a:ea typeface="Calibri"/>
                <a:cs typeface="Times New Roman"/>
              </a:rPr>
              <a:t>на </a:t>
            </a:r>
            <a:r>
              <a:rPr lang="ru-RU" sz="2000" i="1" dirty="0">
                <a:latin typeface="Times New Roman"/>
                <a:ea typeface="Calibri"/>
                <a:cs typeface="Times New Roman"/>
              </a:rPr>
              <a:t>сковороде. </a:t>
            </a:r>
            <a:r>
              <a:rPr lang="ru-RU" sz="2000" i="1" dirty="0" smtClean="0">
                <a:latin typeface="Times New Roman"/>
                <a:ea typeface="Calibri"/>
                <a:cs typeface="Times New Roman"/>
              </a:rPr>
              <a:t>Подавать </a:t>
            </a:r>
            <a:r>
              <a:rPr lang="ru-RU" sz="2000" i="1" dirty="0">
                <a:latin typeface="Times New Roman"/>
                <a:ea typeface="Calibri"/>
                <a:cs typeface="Times New Roman"/>
              </a:rPr>
              <a:t>горячими</a:t>
            </a:r>
            <a:r>
              <a:rPr lang="ru-RU" sz="2000" i="1" dirty="0" smtClean="0">
                <a:latin typeface="Times New Roman"/>
                <a:ea typeface="Calibri"/>
                <a:cs typeface="Times New Roman"/>
              </a:rPr>
              <a:t>.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000" i="1" dirty="0" smtClean="0">
                <a:latin typeface="Times New Roman"/>
                <a:ea typeface="Calibri"/>
                <a:cs typeface="Times New Roman"/>
              </a:rPr>
              <a:t>Приятного аппетита!</a:t>
            </a:r>
            <a:endParaRPr lang="ru-RU" sz="2000" i="1" dirty="0">
              <a:ea typeface="Calibri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654300" algn="l"/>
              </a:tabLs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7170" name="Picture 2" descr="C:\Users\User01\Desktop\IMG_99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-9460432"/>
            <a:ext cx="3870820" cy="425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01\Desktop\IMG_99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152" y="-9308032"/>
            <a:ext cx="3870820" cy="425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2"/>
          <a:stretch>
            <a:fillRect/>
          </a:stretch>
        </p:blipFill>
        <p:spPr bwMode="auto">
          <a:xfrm>
            <a:off x="4427984" y="1700808"/>
            <a:ext cx="4374562" cy="4320480"/>
          </a:xfrm>
          <a:prstGeom prst="rect">
            <a:avLst/>
          </a:prstGeom>
          <a:ln w="635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3648" y="54868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Мой рецепт «Лепешки от Мирошки»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5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8098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С.Есенин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«Молотьба»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91264" cy="5217443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Вышел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зараня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дед, на гумно молотить</a:t>
            </a:r>
          </a:p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«Выходи-ка сосед, старику подсобить!»</a:t>
            </a:r>
          </a:p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Положили гурьбой золотые снопы</a:t>
            </a:r>
          </a:p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гумне вперебой зазвенели цепы.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96952"/>
            <a:ext cx="5832648" cy="388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41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332656"/>
            <a:ext cx="8745358" cy="619268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5400" dirty="0" smtClean="0"/>
              <a:t>Благодарю за внимание!</a:t>
            </a:r>
            <a:endParaRPr lang="ru-RU" sz="54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1180880"/>
            <a:ext cx="5072950" cy="3442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6640354" y="4096949"/>
            <a:ext cx="1584177" cy="3128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26150" flipH="1">
            <a:off x="820691" y="216755"/>
            <a:ext cx="1647837" cy="3275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02246"/>
            <a:ext cx="5112568" cy="362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87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191</Words>
  <Application>Microsoft Office PowerPoint</Application>
  <PresentationFormat>Экран (4:3)</PresentationFormat>
  <Paragraphs>45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Словарь профессий</vt:lpstr>
      <vt:lpstr>Презентация PowerPoint</vt:lpstr>
      <vt:lpstr>С.Есенин «Молотьба»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Хлеб-всему голова</dc:title>
  <dc:creator>Olga V. Dzuba</dc:creator>
  <cp:lastModifiedBy>User01</cp:lastModifiedBy>
  <cp:revision>44</cp:revision>
  <cp:lastPrinted>2017-10-21T04:34:12Z</cp:lastPrinted>
  <dcterms:created xsi:type="dcterms:W3CDTF">2017-10-11T12:00:26Z</dcterms:created>
  <dcterms:modified xsi:type="dcterms:W3CDTF">2018-04-13T02:49:52Z</dcterms:modified>
</cp:coreProperties>
</file>