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61" r:id="rId2"/>
    <p:sldId id="277" r:id="rId3"/>
    <p:sldId id="267" r:id="rId4"/>
    <p:sldId id="279" r:id="rId5"/>
    <p:sldId id="269" r:id="rId6"/>
    <p:sldId id="271" r:id="rId7"/>
    <p:sldId id="273" r:id="rId8"/>
    <p:sldId id="280" r:id="rId9"/>
    <p:sldId id="265" r:id="rId10"/>
    <p:sldId id="266" r:id="rId11"/>
    <p:sldId id="263" r:id="rId12"/>
    <p:sldId id="283" r:id="rId13"/>
    <p:sldId id="264" r:id="rId14"/>
    <p:sldId id="282" r:id="rId15"/>
    <p:sldId id="284" r:id="rId16"/>
    <p:sldId id="281" r:id="rId17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7DFB0-9406-43A5-BF65-43CFFAB1FEDB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2C06D-AA46-4567-929E-F49C9C0381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650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96856"/>
            <a:ext cx="85689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Муниципальное бюджетное дошкольное образовательное учреждение              «Детский сад комбинированного вида  «Золотой ключик»</a:t>
            </a:r>
          </a:p>
          <a:p>
            <a:pPr algn="ctr"/>
            <a:r>
              <a:rPr lang="ru-RU" b="1" dirty="0" smtClean="0"/>
              <a:t>г. Тарко–Сале</a:t>
            </a:r>
            <a:r>
              <a:rPr lang="ru-RU" b="1" dirty="0"/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4298" y="1802433"/>
            <a:ext cx="84281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Тема: «Развитие фонематического слуха у старших дошкольников через       использование традиционных и интерактивных игр»</a:t>
            </a:r>
            <a:endParaRPr lang="ru-RU" sz="2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36096" y="3933056"/>
            <a:ext cx="3707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Выполнила:                                                                                            воспитатель: А.Ш. Гафурова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53360" y="6381328"/>
            <a:ext cx="2946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/>
              <a:t>г. Тарко-Сале - 2018год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6338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36" y="105690"/>
            <a:ext cx="911046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Около </a:t>
            </a:r>
            <a:r>
              <a:rPr lang="ru-RU" dirty="0"/>
              <a:t>8 процентов школьников страдают </a:t>
            </a:r>
            <a:r>
              <a:rPr lang="ru-RU" dirty="0" err="1"/>
              <a:t>дислексией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Дети </a:t>
            </a:r>
            <a:r>
              <a:rPr lang="ru-RU" dirty="0"/>
              <a:t>с </a:t>
            </a:r>
            <a:r>
              <a:rPr lang="ru-RU" dirty="0" err="1"/>
              <a:t>дислексией</a:t>
            </a:r>
            <a:r>
              <a:rPr lang="ru-RU" dirty="0"/>
              <a:t> допускают следующие ошибки при чтении:</a:t>
            </a:r>
          </a:p>
          <a:p>
            <a:pPr algn="just"/>
            <a:r>
              <a:rPr lang="ru-RU" dirty="0"/>
              <a:t>а) пропускают </a:t>
            </a:r>
            <a:r>
              <a:rPr lang="ru-RU" dirty="0" smtClean="0"/>
              <a:t>звуки;    </a:t>
            </a:r>
          </a:p>
          <a:p>
            <a:pPr algn="just"/>
            <a:r>
              <a:rPr lang="ru-RU" dirty="0" smtClean="0"/>
              <a:t>б</a:t>
            </a:r>
            <a:r>
              <a:rPr lang="ru-RU" dirty="0"/>
              <a:t>) добавляют ненужные звуки;</a:t>
            </a:r>
          </a:p>
          <a:p>
            <a:pPr algn="just"/>
            <a:r>
              <a:rPr lang="ru-RU" dirty="0"/>
              <a:t>в) искажают произношение звуков;</a:t>
            </a:r>
          </a:p>
          <a:p>
            <a:pPr algn="just"/>
            <a:r>
              <a:rPr lang="ru-RU" dirty="0"/>
              <a:t>г) иногда пропускают начальные слоги слов;</a:t>
            </a:r>
          </a:p>
          <a:p>
            <a:pPr algn="just"/>
            <a:r>
              <a:rPr lang="ru-RU" dirty="0"/>
              <a:t>д) не различают звуки, имеющие акустико-артикуляционные сходство (б – п, д – т, к – г, с – з, ш – ж).</a:t>
            </a:r>
          </a:p>
          <a:p>
            <a:pPr algn="ctr"/>
            <a:r>
              <a:rPr lang="ru-RU" sz="3200" b="1" dirty="0" smtClean="0"/>
              <a:t>Виды слуха</a:t>
            </a:r>
            <a:r>
              <a:rPr lang="ru-RU" dirty="0" smtClean="0"/>
              <a:t>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0091364"/>
              </p:ext>
            </p:extLst>
          </p:nvPr>
        </p:nvGraphicFramePr>
        <p:xfrm>
          <a:off x="232283" y="2968012"/>
          <a:ext cx="8712969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>
                  <a:extLst>
                    <a:ext uri="{9D8B030D-6E8A-4147-A177-3AD203B41FA5}">
                      <a16:colId xmlns:a16="http://schemas.microsoft.com/office/drawing/2014/main" val="2641069126"/>
                    </a:ext>
                  </a:extLst>
                </a:gridCol>
                <a:gridCol w="2904323">
                  <a:extLst>
                    <a:ext uri="{9D8B030D-6E8A-4147-A177-3AD203B41FA5}">
                      <a16:colId xmlns:a16="http://schemas.microsoft.com/office/drawing/2014/main" val="720065059"/>
                    </a:ext>
                  </a:extLst>
                </a:gridCol>
                <a:gridCol w="2904323">
                  <a:extLst>
                    <a:ext uri="{9D8B030D-6E8A-4147-A177-3AD203B41FA5}">
                      <a16:colId xmlns:a16="http://schemas.microsoft.com/office/drawing/2014/main" val="1951469120"/>
                    </a:ext>
                  </a:extLst>
                </a:gridCol>
              </a:tblGrid>
              <a:tr h="530752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1. физический.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2. музыкальный слух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3.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b="1" dirty="0" smtClean="0">
                          <a:solidFill>
                            <a:srgbClr val="C00000"/>
                          </a:solidFill>
                        </a:rPr>
                        <a:t>речевой  или фонематический слух. 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85802"/>
                  </a:ext>
                </a:extLst>
              </a:tr>
              <a:tr h="1201480">
                <a:tc>
                  <a:txBody>
                    <a:bodyPr/>
                    <a:lstStyle/>
                    <a:p>
                      <a:r>
                        <a:rPr lang="ru-RU" dirty="0" smtClean="0"/>
                        <a:t>Он позволяет нам различать шум листвы и дождя, летний гром, жужжание пчелы.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Благодаря ему, мы можем наслаждаться мелодией любимой песни и музыкой великих композиторов.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это способность выделять, воспроизводить, различать звуки речи. 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13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485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8111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1  этап. </a:t>
            </a:r>
            <a:r>
              <a:rPr lang="ru-RU" dirty="0" smtClean="0"/>
              <a:t>Узнавание </a:t>
            </a:r>
            <a:r>
              <a:rPr lang="ru-RU" dirty="0"/>
              <a:t>неречевых </a:t>
            </a:r>
            <a:r>
              <a:rPr lang="ru-RU" dirty="0" smtClean="0"/>
              <a:t>звуков в неживой природе. Дети </a:t>
            </a:r>
            <a:r>
              <a:rPr lang="ru-RU" dirty="0"/>
              <a:t>учатся на слух дифференцировать шум ветра, гудок машины, крик, звон </a:t>
            </a:r>
            <a:r>
              <a:rPr lang="ru-RU" dirty="0" smtClean="0"/>
              <a:t>колокольчика. Проводим игры: « Угадай, что это?» «Определи, что звучит?»</a:t>
            </a:r>
            <a:endParaRPr lang="ru-RU" dirty="0"/>
          </a:p>
        </p:txBody>
      </p:sp>
      <p:pic>
        <p:nvPicPr>
          <p:cNvPr id="1028" name="Picture 4" descr="C:\Users\1\Desktop\А.Ш\IMG_20180323_1515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6752"/>
            <a:ext cx="4319999" cy="324000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esktop\А.Ш\IMG_20180323_1516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48" y="1196752"/>
            <a:ext cx="4319999" cy="324000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1\Desktop\А.Ш\IMG_20180323_15132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21" y="3429000"/>
            <a:ext cx="4283968" cy="321297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esktop\А.Ш\IMG_20180323_143547.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499" y="4725144"/>
            <a:ext cx="3881500" cy="1524025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95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6254" y="85636"/>
            <a:ext cx="887024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2 этап</a:t>
            </a:r>
            <a:r>
              <a:rPr lang="ru-RU" sz="2000" dirty="0" smtClean="0"/>
              <a:t>. Узнавание неречевых звуков в живой природе. </a:t>
            </a:r>
            <a:endParaRPr lang="ru-RU" sz="2000" dirty="0"/>
          </a:p>
          <a:p>
            <a:r>
              <a:rPr lang="ru-RU" sz="2000" dirty="0" smtClean="0"/>
              <a:t>Проводим </a:t>
            </a:r>
            <a:r>
              <a:rPr lang="ru-RU" sz="2000" dirty="0"/>
              <a:t>игры: « Угадай, </a:t>
            </a:r>
            <a:r>
              <a:rPr lang="ru-RU" sz="2000" dirty="0" smtClean="0"/>
              <a:t>кто это?», «</a:t>
            </a:r>
            <a:r>
              <a:rPr lang="ru-RU" sz="2000" dirty="0"/>
              <a:t>Определи, какое животное подаёт голос</a:t>
            </a:r>
            <a:r>
              <a:rPr lang="ru-RU" sz="2000" dirty="0" smtClean="0"/>
              <a:t>?»</a:t>
            </a:r>
            <a:endParaRPr lang="ru-RU" sz="2000" dirty="0"/>
          </a:p>
        </p:txBody>
      </p:sp>
      <p:pic>
        <p:nvPicPr>
          <p:cNvPr id="2051" name="Picture 3" descr="C:\Users\1\Desktop\ПНГ\ФЕРМА\0_106a72_9c7d2697_ori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9" y="1484784"/>
            <a:ext cx="9144000" cy="484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46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508" y="17461"/>
            <a:ext cx="89389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3 этап. </a:t>
            </a:r>
            <a:r>
              <a:rPr lang="ru-RU" dirty="0" smtClean="0"/>
              <a:t>Различение </a:t>
            </a:r>
            <a:r>
              <a:rPr lang="ru-RU" dirty="0"/>
              <a:t>одинаковых слов, фраз, </a:t>
            </a:r>
            <a:r>
              <a:rPr lang="ru-RU" dirty="0" err="1"/>
              <a:t>звукокомплексов</a:t>
            </a:r>
            <a:r>
              <a:rPr lang="ru-RU" dirty="0"/>
              <a:t> и звуков по высоте, силе, тембру голоса. </a:t>
            </a:r>
            <a:r>
              <a:rPr lang="ru-RU" dirty="0" smtClean="0"/>
              <a:t>На примере русской народной сказки «Три медведя» дети </a:t>
            </a:r>
            <a:r>
              <a:rPr lang="ru-RU" dirty="0"/>
              <a:t>учатся </a:t>
            </a:r>
            <a:r>
              <a:rPr lang="ru-RU" dirty="0" smtClean="0"/>
              <a:t> подражать  </a:t>
            </a:r>
            <a:r>
              <a:rPr lang="ru-RU" dirty="0"/>
              <a:t>низким и высоким голосам животных</a:t>
            </a:r>
            <a:r>
              <a:rPr lang="ru-RU" dirty="0" smtClean="0"/>
              <a:t>. Как говорили Михаил Иванович, Настасья Петровна и Мишутка?</a:t>
            </a:r>
          </a:p>
        </p:txBody>
      </p:sp>
      <p:pic>
        <p:nvPicPr>
          <p:cNvPr id="3076" name="Picture 4" descr="C:\Users\1\Desktop\А.Ш\IMG_20180323_1524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98" y="1340768"/>
            <a:ext cx="4320000" cy="3240000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\Desktop\А.Ш\IMG_20180323_1527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757" y="1340768"/>
            <a:ext cx="4320000" cy="3240000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1\Desktop\А.Ш\IMG_20180323_1526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757" y="3471339"/>
            <a:ext cx="4320000" cy="3240000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81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4 этап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ru-RU" dirty="0"/>
              <a:t>Умение различать слова, близкие по звуковому составу. Взрослый произносит какое-нибудь слово (например, вагон) то правильно, то неправильно («</a:t>
            </a:r>
            <a:r>
              <a:rPr lang="ru-RU" dirty="0" err="1"/>
              <a:t>фагон</a:t>
            </a:r>
            <a:r>
              <a:rPr lang="ru-RU" dirty="0"/>
              <a:t>, </a:t>
            </a:r>
            <a:r>
              <a:rPr lang="ru-RU" dirty="0" err="1"/>
              <a:t>вакон</a:t>
            </a:r>
            <a:r>
              <a:rPr lang="ru-RU" dirty="0"/>
              <a:t>»). Если произносит </a:t>
            </a:r>
            <a:r>
              <a:rPr lang="ru-RU" dirty="0" smtClean="0"/>
              <a:t>неправильно, дети </a:t>
            </a:r>
            <a:r>
              <a:rPr lang="ru-RU" dirty="0"/>
              <a:t>хлопают в </a:t>
            </a:r>
            <a:r>
              <a:rPr lang="ru-RU" dirty="0" smtClean="0"/>
              <a:t>ладоши. </a:t>
            </a:r>
          </a:p>
          <a:p>
            <a:pPr algn="just"/>
            <a:r>
              <a:rPr lang="ru-RU" dirty="0" smtClean="0"/>
              <a:t>На основе этой игры создана  новая версия. Это компьютерная игра «Правильный банан».  О ней я расскажу позже.</a:t>
            </a:r>
            <a:endParaRPr lang="ru-RU" dirty="0"/>
          </a:p>
        </p:txBody>
      </p:sp>
      <p:pic>
        <p:nvPicPr>
          <p:cNvPr id="4098" name="Picture 2" descr="C:\Users\1\Desktop\А.Ш\IMG_20180323_154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77328"/>
            <a:ext cx="6948264" cy="5211198"/>
          </a:xfrm>
          <a:prstGeom prst="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650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572" y="0"/>
            <a:ext cx="9123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5 этап. </a:t>
            </a:r>
            <a:r>
              <a:rPr lang="ru-RU" dirty="0" smtClean="0"/>
              <a:t>Умение </a:t>
            </a:r>
            <a:r>
              <a:rPr lang="ru-RU" dirty="0"/>
              <a:t>различать слоги. Например, игра </a:t>
            </a:r>
            <a:r>
              <a:rPr lang="ru-RU" dirty="0" smtClean="0"/>
              <a:t>«Какой слог лишний» </a:t>
            </a:r>
            <a:r>
              <a:rPr lang="ru-RU" dirty="0"/>
              <a:t>(на-на-на-па, </a:t>
            </a:r>
            <a:r>
              <a:rPr lang="ru-RU" dirty="0" smtClean="0"/>
              <a:t>ка-ка-ка-га)</a:t>
            </a:r>
          </a:p>
        </p:txBody>
      </p:sp>
      <p:pic>
        <p:nvPicPr>
          <p:cNvPr id="5124" name="Picture 4" descr="C:\Users\1\Desktop\А.Ш\IMG_20180323_143756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4565247" cy="468000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1\Desktop\А.Ш\IMG_20180323_143817.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916832"/>
            <a:ext cx="4733642" cy="468000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033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Desktop\А.Ш\IMG_20180323_1531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18" y="1540718"/>
            <a:ext cx="6838189" cy="5128642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47722"/>
            <a:ext cx="89980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6 э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тап. </a:t>
            </a:r>
            <a:r>
              <a:rPr lang="ru-RU" dirty="0" smtClean="0"/>
              <a:t>1. Умение </a:t>
            </a:r>
            <a:r>
              <a:rPr lang="ru-RU" dirty="0"/>
              <a:t>различать фонемы (звуки)  родного языка. Начинать следует с дифференциации гласных </a:t>
            </a:r>
            <a:r>
              <a:rPr lang="ru-RU" dirty="0" smtClean="0"/>
              <a:t>звуков. На примере игры «Теремок», дети уточняют артикуляцию гласных звуков. Затем проводится игра «Губы-художники». По беззвучной артикуляции дети определяют и называют гласный звук. Новая </a:t>
            </a:r>
            <a:r>
              <a:rPr lang="ru-RU" dirty="0"/>
              <a:t>версия  игры  « 2 </a:t>
            </a:r>
            <a:r>
              <a:rPr lang="ru-RU" dirty="0" smtClean="0"/>
              <a:t>принцессы»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91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418" y="17553"/>
            <a:ext cx="90885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6 этап. 2. Игра </a:t>
            </a:r>
            <a:r>
              <a:rPr lang="ru-RU" dirty="0"/>
              <a:t>«Не ошибись</a:t>
            </a:r>
            <a:r>
              <a:rPr lang="ru-RU" dirty="0" smtClean="0"/>
              <a:t>».</a:t>
            </a:r>
            <a:r>
              <a:rPr lang="en-US" dirty="0" smtClean="0"/>
              <a:t> </a:t>
            </a:r>
            <a:r>
              <a:rPr lang="ru-RU" dirty="0" smtClean="0"/>
              <a:t>Установка</a:t>
            </a:r>
            <a:r>
              <a:rPr lang="ru-RU" dirty="0"/>
              <a:t>: Если услышишь </a:t>
            </a:r>
            <a:r>
              <a:rPr lang="ru-RU" dirty="0" smtClean="0"/>
              <a:t>заданный звук, подпрыгни </a:t>
            </a:r>
            <a:r>
              <a:rPr lang="ru-RU" dirty="0"/>
              <a:t>и хлопни в </a:t>
            </a:r>
            <a:r>
              <a:rPr lang="ru-RU" dirty="0" smtClean="0"/>
              <a:t>ладоши </a:t>
            </a:r>
            <a:r>
              <a:rPr lang="ru-RU" dirty="0"/>
              <a:t>(дети идут по кругу).</a:t>
            </a:r>
          </a:p>
        </p:txBody>
      </p:sp>
      <p:pic>
        <p:nvPicPr>
          <p:cNvPr id="4" name="Picture 4" descr="C:\Users\1\Desktop\А.Ш\IMG-066bfbe9bdd5cc74e4892863e6dbed5e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57" y="836712"/>
            <a:ext cx="7003503" cy="584094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73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3" y="22876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3. </a:t>
            </a:r>
            <a:r>
              <a:rPr lang="ru-RU" dirty="0"/>
              <a:t>Работа у сенсорного </a:t>
            </a:r>
            <a:r>
              <a:rPr lang="ru-RU" dirty="0" smtClean="0"/>
              <a:t>креста</a:t>
            </a:r>
            <a:r>
              <a:rPr lang="en-US" dirty="0" smtClean="0"/>
              <a:t> </a:t>
            </a:r>
            <a:r>
              <a:rPr lang="ru-RU" dirty="0" smtClean="0"/>
              <a:t>«Найди </a:t>
            </a:r>
            <a:r>
              <a:rPr lang="ru-RU" dirty="0"/>
              <a:t>слово с заданным </a:t>
            </a:r>
            <a:r>
              <a:rPr lang="ru-RU" dirty="0" smtClean="0"/>
              <a:t>звуком». Дать </a:t>
            </a:r>
            <a:r>
              <a:rPr lang="ru-RU" dirty="0"/>
              <a:t>характеристику </a:t>
            </a:r>
            <a:r>
              <a:rPr lang="ru-RU" dirty="0" smtClean="0"/>
              <a:t>согласному звуку</a:t>
            </a:r>
            <a:r>
              <a:rPr lang="en-US" dirty="0"/>
              <a:t>.</a:t>
            </a:r>
            <a:endParaRPr lang="ru-RU" dirty="0"/>
          </a:p>
        </p:txBody>
      </p:sp>
      <p:pic>
        <p:nvPicPr>
          <p:cNvPr id="4" name="Picture 5" descr="C:\Users\1\Desktop\А.Ш\IMG_20180323_153318.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945" y="762963"/>
            <a:ext cx="6020109" cy="594000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28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526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4. Дифференциации </a:t>
            </a:r>
            <a:r>
              <a:rPr lang="ru-RU" dirty="0"/>
              <a:t>согласных </a:t>
            </a:r>
            <a:r>
              <a:rPr lang="ru-RU" dirty="0" smtClean="0"/>
              <a:t>звуков</a:t>
            </a:r>
            <a:r>
              <a:rPr lang="ru-RU" dirty="0"/>
              <a:t> </a:t>
            </a:r>
            <a:r>
              <a:rPr lang="ru-RU" dirty="0" smtClean="0"/>
              <a:t>на примере игры «Разведчики».</a:t>
            </a:r>
            <a:endParaRPr lang="ru-RU" dirty="0"/>
          </a:p>
          <a:p>
            <a:pPr algn="just"/>
            <a:r>
              <a:rPr lang="ru-RU" dirty="0" smtClean="0"/>
              <a:t>Дети  выбирают  </a:t>
            </a:r>
            <a:r>
              <a:rPr lang="ru-RU" dirty="0"/>
              <a:t>картинки с </a:t>
            </a:r>
            <a:r>
              <a:rPr lang="ru-RU" dirty="0" smtClean="0"/>
              <a:t>оппозиционными звуками </a:t>
            </a:r>
            <a:r>
              <a:rPr lang="en-US" dirty="0" smtClean="0"/>
              <a:t>[</a:t>
            </a:r>
            <a:r>
              <a:rPr lang="ru-RU" dirty="0" smtClean="0"/>
              <a:t>с</a:t>
            </a:r>
            <a:r>
              <a:rPr lang="en-US" dirty="0" smtClean="0"/>
              <a:t>]-</a:t>
            </a:r>
            <a:r>
              <a:rPr lang="ru-RU" dirty="0" smtClean="0"/>
              <a:t> </a:t>
            </a:r>
            <a:r>
              <a:rPr lang="en-US" dirty="0" smtClean="0"/>
              <a:t>[</a:t>
            </a:r>
            <a:r>
              <a:rPr lang="ru-RU" dirty="0" smtClean="0"/>
              <a:t>з</a:t>
            </a:r>
            <a:r>
              <a:rPr lang="en-US" dirty="0" smtClean="0"/>
              <a:t>]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Picture 6" descr="C:\Users\1\Desktop\А.Ш\IMG-cb21c9379a154612d49c5c1f230e4cc6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85" y="836712"/>
            <a:ext cx="8760230" cy="582664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47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526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5. Дифференциация </a:t>
            </a:r>
            <a:r>
              <a:rPr lang="ru-RU" dirty="0"/>
              <a:t>согласных </a:t>
            </a:r>
            <a:r>
              <a:rPr lang="ru-RU" dirty="0" smtClean="0"/>
              <a:t>звуков</a:t>
            </a:r>
            <a:r>
              <a:rPr lang="ru-RU" dirty="0"/>
              <a:t> </a:t>
            </a:r>
            <a:r>
              <a:rPr lang="ru-RU" dirty="0" smtClean="0"/>
              <a:t>на примере игры «Не ошибись!» соревновательного характера. Детям даётся установка: Выбрать слова с заданным звуком. Выигрывает команда, которая быстрее и правильно выполнила задание.</a:t>
            </a:r>
            <a:endParaRPr lang="ru-RU" dirty="0"/>
          </a:p>
        </p:txBody>
      </p:sp>
      <p:pic>
        <p:nvPicPr>
          <p:cNvPr id="1026" name="Picture 2" descr="C:\Users\1\Desktop\Айна 17-18г\фото группа 2016-2018\логопед\IMG_20180206_0919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66" y="1124744"/>
            <a:ext cx="7392821" cy="5544616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08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0"/>
            <a:ext cx="89289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6. </a:t>
            </a:r>
            <a:r>
              <a:rPr lang="ru-RU" dirty="0"/>
              <a:t>Игра «1, 2, 3</a:t>
            </a:r>
            <a:r>
              <a:rPr lang="ru-RU" dirty="0" smtClean="0"/>
              <a:t>».</a:t>
            </a:r>
            <a:r>
              <a:rPr lang="ru-RU" dirty="0"/>
              <a:t> </a:t>
            </a:r>
            <a:r>
              <a:rPr lang="ru-RU" dirty="0" smtClean="0"/>
              <a:t>Детям предлагается пособие «Домики» . В </a:t>
            </a:r>
            <a:r>
              <a:rPr lang="ru-RU" dirty="0"/>
              <a:t>этой игре дети определяют позицию звука в слове (начало, середина, конец</a:t>
            </a:r>
            <a:r>
              <a:rPr lang="ru-RU" dirty="0" smtClean="0"/>
              <a:t>).</a:t>
            </a:r>
            <a:r>
              <a:rPr lang="ru-RU" dirty="0"/>
              <a:t> Данные задания выполняют дети подготовительной  группы.</a:t>
            </a:r>
          </a:p>
        </p:txBody>
      </p:sp>
      <p:pic>
        <p:nvPicPr>
          <p:cNvPr id="5" name="Picture 3" descr="C:\Users\1\Desktop\А.Ш\IMG_20180323_0937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78" y="953724"/>
            <a:ext cx="7596844" cy="5697633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19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Использование интерактивной доски. Программно-методический комплекс «Развитие речи». При помощи карандаша рисуют  схему слова.</a:t>
            </a:r>
            <a:endParaRPr lang="ru-RU" dirty="0"/>
          </a:p>
        </p:txBody>
      </p:sp>
      <p:pic>
        <p:nvPicPr>
          <p:cNvPr id="4" name="Picture 2" descr="C:\Users\1\Desktop\фото семинар\SNV341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97" y="646331"/>
            <a:ext cx="3374349" cy="450000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1\Desktop\фото семинар\SNV341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468" y="625906"/>
            <a:ext cx="3374349" cy="4500000"/>
          </a:xfrm>
          <a:prstGeom prst="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:\фото семинар\SNV341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107" y="2204864"/>
            <a:ext cx="3375000" cy="450000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22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03649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Кроме традиционных игр, для развития фонематического слуха и фонематического восприятия мы используем и компьютерные игры «</a:t>
            </a:r>
            <a:r>
              <a:rPr lang="ru-RU" sz="2000" dirty="0" err="1" smtClean="0"/>
              <a:t>Мерсибо</a:t>
            </a:r>
            <a:r>
              <a:rPr lang="ru-RU" sz="2000" dirty="0" smtClean="0"/>
              <a:t>»: «Две принцессы», «Правильный банан», «Меткий стрелок», «Находчивая буква», «Волк и овцы».</a:t>
            </a:r>
            <a:endParaRPr lang="ru-RU" sz="2000" dirty="0"/>
          </a:p>
        </p:txBody>
      </p:sp>
      <p:pic>
        <p:nvPicPr>
          <p:cNvPr id="2050" name="Picture 2" descr="https://ds04.infourok.ru/uploads/ex/0fe0/001299f7-17e2fdc3/hello_html_600472f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73" y="4205828"/>
            <a:ext cx="3458511" cy="2592000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mersibo.ru/sites/default/files/styles/wh_459_344/public/%D0%9D%D0%B0%D1%85%D0%BE%D0%B4%D1%87%D0%B8%D0%B2%D0%B0%D1%8F%20%D0%B1%D1%83%D0%BA%D0%B2%D0%B0.png?itok=mEAspm3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415" y="1323439"/>
            <a:ext cx="3602615" cy="270000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1\Desktop\Downloads\678c7e04a1501d625a1975f2a9a1e11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73" y="1375368"/>
            <a:ext cx="3607097" cy="2700000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lolakids.in.ua/wp-content/uploads/2015/05/metkiu-strelo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658" y="4133828"/>
            <a:ext cx="3612372" cy="262800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ds04.infourok.ru/uploads/ex/0fe0/001299f7-17e2fdc3/hello_html_6c09514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725" y="2132856"/>
            <a:ext cx="3667043" cy="2748285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87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C:\Users\1\Desktop\ПНГ\ДЕТИ\дети рисуют аппликация лепка\0_ca2ed_fbf7ba6d_or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6888"/>
            <a:ext cx="7377113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WordArt 12" descr="90%"/>
          <p:cNvSpPr>
            <a:spLocks noChangeArrowheads="1" noChangeShapeType="1" noTextEdit="1"/>
          </p:cNvSpPr>
          <p:nvPr/>
        </p:nvSpPr>
        <p:spPr bwMode="auto">
          <a:xfrm>
            <a:off x="173038" y="120650"/>
            <a:ext cx="3959225" cy="1619250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3F3151"/>
                  </a:solidFill>
                  <a:round/>
                  <a:headEnd/>
                  <a:tailEnd/>
                </a:ln>
                <a:pattFill prst="pct90">
                  <a:fgClr>
                    <a:srgbClr val="745995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Спасибо</a:t>
            </a:r>
          </a:p>
        </p:txBody>
      </p:sp>
      <p:sp>
        <p:nvSpPr>
          <p:cNvPr id="7172" name="WordArt 13" descr="90%"/>
          <p:cNvSpPr>
            <a:spLocks noChangeArrowheads="1" noChangeShapeType="1" noTextEdit="1"/>
          </p:cNvSpPr>
          <p:nvPr/>
        </p:nvSpPr>
        <p:spPr bwMode="auto">
          <a:xfrm>
            <a:off x="4384675" y="22225"/>
            <a:ext cx="4679950" cy="1439863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4E6128"/>
                  </a:solidFill>
                  <a:round/>
                  <a:headEnd/>
                  <a:tailEnd/>
                </a:ln>
                <a:pattFill prst="pct90">
                  <a:fgClr>
                    <a:srgbClr val="83C400"/>
                  </a:fgClr>
                  <a:bgClr>
                    <a:srgbClr val="FFFF00"/>
                  </a:bgClr>
                </a:patt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 Black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13695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457</TotalTime>
  <Words>633</Words>
  <Application>Microsoft Office PowerPoint</Application>
  <PresentationFormat>Экран (4:3)</PresentationFormat>
  <Paragraphs>37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 Black</vt:lpstr>
      <vt:lpstr>Calibri</vt:lpstr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Roza</dc:creator>
  <cp:lastModifiedBy>Золотой_ключик</cp:lastModifiedBy>
  <cp:revision>88</cp:revision>
  <dcterms:created xsi:type="dcterms:W3CDTF">2018-03-20T15:39:51Z</dcterms:created>
  <dcterms:modified xsi:type="dcterms:W3CDTF">2018-03-26T12:47:07Z</dcterms:modified>
</cp:coreProperties>
</file>