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E805-870F-4DED-B402-04FC72F5D92B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3644-0E0A-446D-A549-8533BC7AD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2920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E805-870F-4DED-B402-04FC72F5D92B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3644-0E0A-446D-A549-8533BC7AD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2900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E805-870F-4DED-B402-04FC72F5D92B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3644-0E0A-446D-A549-8533BC7AD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4000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E805-870F-4DED-B402-04FC72F5D92B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3644-0E0A-446D-A549-8533BC7AD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4068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E805-870F-4DED-B402-04FC72F5D92B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3644-0E0A-446D-A549-8533BC7AD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225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E805-870F-4DED-B402-04FC72F5D92B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3644-0E0A-446D-A549-8533BC7AD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9496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E805-870F-4DED-B402-04FC72F5D92B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3644-0E0A-446D-A549-8533BC7AD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8414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E805-870F-4DED-B402-04FC72F5D92B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3644-0E0A-446D-A549-8533BC7AD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0547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E805-870F-4DED-B402-04FC72F5D92B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3644-0E0A-446D-A549-8533BC7AD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871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E805-870F-4DED-B402-04FC72F5D92B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3644-0E0A-446D-A549-8533BC7AD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1614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E805-870F-4DED-B402-04FC72F5D92B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3644-0E0A-446D-A549-8533BC7AD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2381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FE805-870F-4DED-B402-04FC72F5D92B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43644-0E0A-446D-A549-8533BC7AD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17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slide" Target="slide11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4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slide" Target="slide4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slide" Target="slide5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slide" Target="slide6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slide" Target="slide7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slide" Target="slide8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slide" Target="slide9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slide" Target="slide10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086" y="-192820"/>
            <a:ext cx="1041022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5400" b="1" i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Интерактивная книга потешек</a:t>
            </a:r>
          </a:p>
          <a:p>
            <a:pPr algn="ctr"/>
            <a:r>
              <a:rPr lang="ru-RU" sz="5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</a:t>
            </a:r>
            <a:r>
              <a:rPr lang="ru-RU" sz="5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ля детей младшего возраста</a:t>
            </a:r>
          </a:p>
          <a:p>
            <a:pPr algn="ctr"/>
            <a:r>
              <a:rPr lang="ru-RU" sz="5400" b="1" i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2 - 4 лет</a:t>
            </a:r>
            <a:endParaRPr lang="ru-RU" sz="54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«Забавное чтение»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44114" y="4615543"/>
            <a:ext cx="35624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Книгу подготовила</a:t>
            </a:r>
          </a:p>
          <a:p>
            <a:pPr algn="ctr"/>
            <a:r>
              <a:rPr lang="ru-RU" sz="3200" b="1" dirty="0"/>
              <a:t>в</a:t>
            </a:r>
            <a:r>
              <a:rPr lang="ru-RU" sz="3200" b="1" dirty="0" smtClean="0"/>
              <a:t>оспитатель</a:t>
            </a:r>
          </a:p>
          <a:p>
            <a:pPr algn="ctr"/>
            <a:r>
              <a:rPr lang="ru-RU" sz="3200" b="1" dirty="0" smtClean="0"/>
              <a:t>Щербакова В.А.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8" y="2111085"/>
            <a:ext cx="3519641" cy="3519641"/>
          </a:xfrm>
          <a:prstGeom prst="rect">
            <a:avLst/>
          </a:prstGeom>
        </p:spPr>
      </p:pic>
      <p:sp>
        <p:nvSpPr>
          <p:cNvPr id="5" name="Знак запрета 4">
            <a:hlinkClick r:id="" action="ppaction://hlinkshowjump?jump=endshow">
              <a:snd r:embed="rId3" name="click.wav"/>
            </a:hlinkClick>
          </p:cNvPr>
          <p:cNvSpPr/>
          <p:nvPr/>
        </p:nvSpPr>
        <p:spPr>
          <a:xfrm>
            <a:off x="11330028" y="195107"/>
            <a:ext cx="720436" cy="7620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16-конечная звезда 5">
            <a:hlinkClick r:id="rId4" action="ppaction://hlinksldjump"/>
          </p:cNvPr>
          <p:cNvSpPr/>
          <p:nvPr/>
        </p:nvSpPr>
        <p:spPr>
          <a:xfrm>
            <a:off x="4780512" y="4518561"/>
            <a:ext cx="1648691" cy="1472383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Начать</a:t>
            </a:r>
          </a:p>
        </p:txBody>
      </p:sp>
    </p:spTree>
    <p:extLst>
      <p:ext uri="{BB962C8B-B14F-4D97-AF65-F5344CB8AC3E}">
        <p14:creationId xmlns:p14="http://schemas.microsoft.com/office/powerpoint/2010/main" val="42767168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hlinkshowjump?jump=endshow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8899" y="257106"/>
            <a:ext cx="731583" cy="774259"/>
          </a:xfrm>
          <a:prstGeom prst="rect">
            <a:avLst/>
          </a:prstGeom>
        </p:spPr>
      </p:pic>
      <p:sp>
        <p:nvSpPr>
          <p:cNvPr id="9" name="Багетная рамка 8"/>
          <p:cNvSpPr/>
          <p:nvPr/>
        </p:nvSpPr>
        <p:spPr>
          <a:xfrm>
            <a:off x="-13855" y="0"/>
            <a:ext cx="12205855" cy="6858000"/>
          </a:xfrm>
          <a:prstGeom prst="bevel">
            <a:avLst>
              <a:gd name="adj" fmla="val 280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19799" y="200890"/>
            <a:ext cx="138545" cy="645621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6" y="200890"/>
            <a:ext cx="5828147" cy="6456219"/>
          </a:xfrm>
          <a:prstGeom prst="rect">
            <a:avLst/>
          </a:prstGeom>
        </p:spPr>
      </p:pic>
      <p:pic>
        <p:nvPicPr>
          <p:cNvPr id="3" name="Рисунок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830" y="257105"/>
            <a:ext cx="5800915" cy="6400004"/>
          </a:xfrm>
          <a:prstGeom prst="rect">
            <a:avLst/>
          </a:prstGeom>
        </p:spPr>
      </p:pic>
      <p:pic>
        <p:nvPicPr>
          <p:cNvPr id="4" name="Рисунок 3">
            <a:hlinkClick r:id="" action="ppaction://hlinkshowjump?jump=endshow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349" y="257105"/>
            <a:ext cx="731583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54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hlinkshowjump?jump=endshow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8899" y="257106"/>
            <a:ext cx="731583" cy="774259"/>
          </a:xfrm>
          <a:prstGeom prst="rect">
            <a:avLst/>
          </a:prstGeom>
        </p:spPr>
      </p:pic>
      <p:sp>
        <p:nvSpPr>
          <p:cNvPr id="9" name="Багетная рамка 8"/>
          <p:cNvSpPr/>
          <p:nvPr/>
        </p:nvSpPr>
        <p:spPr>
          <a:xfrm>
            <a:off x="-13855" y="0"/>
            <a:ext cx="12205855" cy="6858000"/>
          </a:xfrm>
          <a:prstGeom prst="bevel">
            <a:avLst>
              <a:gd name="adj" fmla="val 280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19799" y="200890"/>
            <a:ext cx="138545" cy="645621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6" y="200890"/>
            <a:ext cx="5828147" cy="6456219"/>
          </a:xfrm>
          <a:prstGeom prst="rect">
            <a:avLst/>
          </a:prstGeom>
        </p:spPr>
      </p:pic>
      <p:pic>
        <p:nvPicPr>
          <p:cNvPr id="3" name="Рисунок 2">
            <a:hlinkClick r:id="" action="ppaction://hlinkshowjump?jump=endshow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830" y="257105"/>
            <a:ext cx="5800915" cy="6400004"/>
          </a:xfrm>
          <a:prstGeom prst="rect">
            <a:avLst/>
          </a:prstGeom>
        </p:spPr>
      </p:pic>
      <p:pic>
        <p:nvPicPr>
          <p:cNvPr id="4" name="Рисунок 3">
            <a:hlinkClick r:id="" action="ppaction://hlinkshowjump?jump=endshow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349" y="257105"/>
            <a:ext cx="731583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581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hlinkshowjump?jump=endshow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8899" y="257106"/>
            <a:ext cx="731583" cy="774259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4641273"/>
            <a:ext cx="1914075" cy="16990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43957" y="5156306"/>
            <a:ext cx="910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Начать </a:t>
            </a:r>
          </a:p>
          <a:p>
            <a:r>
              <a:rPr lang="ru-RU" dirty="0" smtClean="0"/>
              <a:t>читать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31964" y="644235"/>
            <a:ext cx="892263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Листание вперед </a:t>
            </a:r>
          </a:p>
          <a:p>
            <a:pPr algn="ctr"/>
            <a:r>
              <a:rPr lang="ru-RU" sz="5400" b="1" i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осуществляется </a:t>
            </a:r>
          </a:p>
          <a:p>
            <a:pPr algn="ctr"/>
            <a:r>
              <a:rPr lang="ru-RU" sz="5400" b="1" i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щелчком на правую страницу</a:t>
            </a:r>
            <a:endParaRPr lang="ru-RU" sz="5400" b="1" i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0377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hlinkshowjump?jump=endshow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8899" y="257106"/>
            <a:ext cx="731583" cy="774259"/>
          </a:xfrm>
          <a:prstGeom prst="rect">
            <a:avLst/>
          </a:prstGeom>
        </p:spPr>
      </p:pic>
      <p:sp>
        <p:nvSpPr>
          <p:cNvPr id="9" name="Багетная рамка 8"/>
          <p:cNvSpPr/>
          <p:nvPr/>
        </p:nvSpPr>
        <p:spPr>
          <a:xfrm>
            <a:off x="-13855" y="0"/>
            <a:ext cx="12205855" cy="6858000"/>
          </a:xfrm>
          <a:prstGeom prst="bevel">
            <a:avLst>
              <a:gd name="adj" fmla="val 280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19799" y="200890"/>
            <a:ext cx="138545" cy="645621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6" y="200890"/>
            <a:ext cx="5828147" cy="6456219"/>
          </a:xfrm>
          <a:prstGeom prst="rect">
            <a:avLst/>
          </a:prstGeom>
        </p:spPr>
      </p:pic>
      <p:pic>
        <p:nvPicPr>
          <p:cNvPr id="12" name="Рисунок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315" y="242818"/>
            <a:ext cx="5709032" cy="6400002"/>
          </a:xfrm>
          <a:prstGeom prst="rect">
            <a:avLst/>
          </a:prstGeom>
        </p:spPr>
      </p:pic>
      <p:pic>
        <p:nvPicPr>
          <p:cNvPr id="13" name="Рисунок 12">
            <a:hlinkClick r:id="" action="ppaction://hlinkshowjump?jump=endshow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457" y="257106"/>
            <a:ext cx="731583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9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hlinkshowjump?jump=endshow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8899" y="257106"/>
            <a:ext cx="731583" cy="774259"/>
          </a:xfrm>
          <a:prstGeom prst="rect">
            <a:avLst/>
          </a:prstGeom>
        </p:spPr>
      </p:pic>
      <p:sp>
        <p:nvSpPr>
          <p:cNvPr id="9" name="Багетная рамка 8"/>
          <p:cNvSpPr/>
          <p:nvPr/>
        </p:nvSpPr>
        <p:spPr>
          <a:xfrm>
            <a:off x="-13855" y="0"/>
            <a:ext cx="12205855" cy="6858000"/>
          </a:xfrm>
          <a:prstGeom prst="bevel">
            <a:avLst>
              <a:gd name="adj" fmla="val 280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19799" y="200890"/>
            <a:ext cx="138545" cy="645621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6" y="145472"/>
            <a:ext cx="5828147" cy="6456219"/>
          </a:xfrm>
          <a:prstGeom prst="rect">
            <a:avLst/>
          </a:prstGeom>
        </p:spPr>
      </p:pic>
      <p:pic>
        <p:nvPicPr>
          <p:cNvPr id="12" name="Рисунок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830" y="242818"/>
            <a:ext cx="5709032" cy="6400003"/>
          </a:xfrm>
          <a:prstGeom prst="rect">
            <a:avLst/>
          </a:prstGeom>
        </p:spPr>
      </p:pic>
      <p:pic>
        <p:nvPicPr>
          <p:cNvPr id="3" name="Рисунок 2">
            <a:hlinkClick r:id="" action="ppaction://hlinkshowjump?jump=endshow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092" y="257106"/>
            <a:ext cx="731583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44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hlinkshowjump?jump=endshow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8899" y="257106"/>
            <a:ext cx="731583" cy="774259"/>
          </a:xfrm>
          <a:prstGeom prst="rect">
            <a:avLst/>
          </a:prstGeom>
        </p:spPr>
      </p:pic>
      <p:sp>
        <p:nvSpPr>
          <p:cNvPr id="9" name="Багетная рамка 8"/>
          <p:cNvSpPr/>
          <p:nvPr/>
        </p:nvSpPr>
        <p:spPr>
          <a:xfrm>
            <a:off x="-13855" y="0"/>
            <a:ext cx="12205855" cy="6858000"/>
          </a:xfrm>
          <a:prstGeom prst="bevel">
            <a:avLst>
              <a:gd name="adj" fmla="val 280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19799" y="200890"/>
            <a:ext cx="138545" cy="645621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6" y="200890"/>
            <a:ext cx="5828147" cy="6456219"/>
          </a:xfrm>
          <a:prstGeom prst="rect">
            <a:avLst/>
          </a:prstGeom>
        </p:spPr>
      </p:pic>
      <p:pic>
        <p:nvPicPr>
          <p:cNvPr id="3" name="Рисунок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830" y="242818"/>
            <a:ext cx="5695652" cy="6400003"/>
          </a:xfrm>
          <a:prstGeom prst="rect">
            <a:avLst/>
          </a:prstGeom>
        </p:spPr>
      </p:pic>
      <p:pic>
        <p:nvPicPr>
          <p:cNvPr id="4" name="Рисунок 3">
            <a:hlinkClick r:id="" action="ppaction://hlinkshowjump?jump=endshow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237" y="257106"/>
            <a:ext cx="731583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63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hlinkshowjump?jump=endshow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8899" y="257106"/>
            <a:ext cx="731583" cy="774259"/>
          </a:xfrm>
          <a:prstGeom prst="rect">
            <a:avLst/>
          </a:prstGeom>
        </p:spPr>
      </p:pic>
      <p:sp>
        <p:nvSpPr>
          <p:cNvPr id="9" name="Багетная рамка 8"/>
          <p:cNvSpPr/>
          <p:nvPr/>
        </p:nvSpPr>
        <p:spPr>
          <a:xfrm>
            <a:off x="-13855" y="0"/>
            <a:ext cx="12205855" cy="6858000"/>
          </a:xfrm>
          <a:prstGeom prst="bevel">
            <a:avLst>
              <a:gd name="adj" fmla="val 280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19799" y="200890"/>
            <a:ext cx="138545" cy="645621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6" y="200890"/>
            <a:ext cx="5828147" cy="6456219"/>
          </a:xfrm>
          <a:prstGeom prst="rect">
            <a:avLst/>
          </a:prstGeom>
        </p:spPr>
      </p:pic>
      <p:pic>
        <p:nvPicPr>
          <p:cNvPr id="3" name="Рисунок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829" y="257106"/>
            <a:ext cx="5800915" cy="6400003"/>
          </a:xfrm>
          <a:prstGeom prst="rect">
            <a:avLst/>
          </a:prstGeom>
        </p:spPr>
      </p:pic>
      <p:pic>
        <p:nvPicPr>
          <p:cNvPr id="4" name="Рисунок 3">
            <a:hlinkClick r:id="" action="ppaction://hlinkshowjump?jump=endshow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10" y="257106"/>
            <a:ext cx="731583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334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hlinkshowjump?jump=endshow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8899" y="257106"/>
            <a:ext cx="731583" cy="774259"/>
          </a:xfrm>
          <a:prstGeom prst="rect">
            <a:avLst/>
          </a:prstGeom>
        </p:spPr>
      </p:pic>
      <p:sp>
        <p:nvSpPr>
          <p:cNvPr id="9" name="Багетная рамка 8"/>
          <p:cNvSpPr/>
          <p:nvPr/>
        </p:nvSpPr>
        <p:spPr>
          <a:xfrm>
            <a:off x="-13855" y="0"/>
            <a:ext cx="12205855" cy="6858000"/>
          </a:xfrm>
          <a:prstGeom prst="bevel">
            <a:avLst>
              <a:gd name="adj" fmla="val 280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19799" y="200890"/>
            <a:ext cx="138545" cy="645621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6" y="200890"/>
            <a:ext cx="5828147" cy="6456219"/>
          </a:xfrm>
          <a:prstGeom prst="rect">
            <a:avLst/>
          </a:prstGeom>
        </p:spPr>
      </p:pic>
      <p:pic>
        <p:nvPicPr>
          <p:cNvPr id="3" name="Рисунок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830" y="173180"/>
            <a:ext cx="5800915" cy="6456219"/>
          </a:xfrm>
          <a:prstGeom prst="rect">
            <a:avLst/>
          </a:prstGeom>
        </p:spPr>
      </p:pic>
      <p:pic>
        <p:nvPicPr>
          <p:cNvPr id="4" name="Рисунок 3">
            <a:hlinkClick r:id="" action="ppaction://hlinkshowjump?jump=endshow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662" y="257106"/>
            <a:ext cx="731583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020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hlinkshowjump?jump=endshow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8899" y="257106"/>
            <a:ext cx="731583" cy="774259"/>
          </a:xfrm>
          <a:prstGeom prst="rect">
            <a:avLst/>
          </a:prstGeom>
        </p:spPr>
      </p:pic>
      <p:sp>
        <p:nvSpPr>
          <p:cNvPr id="9" name="Багетная рамка 8"/>
          <p:cNvSpPr/>
          <p:nvPr/>
        </p:nvSpPr>
        <p:spPr>
          <a:xfrm>
            <a:off x="-13855" y="0"/>
            <a:ext cx="12205855" cy="6858000"/>
          </a:xfrm>
          <a:prstGeom prst="bevel">
            <a:avLst>
              <a:gd name="adj" fmla="val 280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19799" y="200890"/>
            <a:ext cx="138545" cy="645621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6" y="200890"/>
            <a:ext cx="5828147" cy="6456219"/>
          </a:xfrm>
          <a:prstGeom prst="rect">
            <a:avLst/>
          </a:prstGeom>
        </p:spPr>
      </p:pic>
      <p:pic>
        <p:nvPicPr>
          <p:cNvPr id="3" name="Рисунок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830" y="229395"/>
            <a:ext cx="5800915" cy="6400003"/>
          </a:xfrm>
          <a:prstGeom prst="rect">
            <a:avLst/>
          </a:prstGeom>
        </p:spPr>
      </p:pic>
      <p:pic>
        <p:nvPicPr>
          <p:cNvPr id="4" name="Рисунок 3">
            <a:hlinkClick r:id="" action="ppaction://hlinkshowjump?jump=endshow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879" y="257106"/>
            <a:ext cx="731583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90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hlinkshowjump?jump=endshow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8899" y="257106"/>
            <a:ext cx="731583" cy="774259"/>
          </a:xfrm>
          <a:prstGeom prst="rect">
            <a:avLst/>
          </a:prstGeom>
        </p:spPr>
      </p:pic>
      <p:sp>
        <p:nvSpPr>
          <p:cNvPr id="9" name="Багетная рамка 8"/>
          <p:cNvSpPr/>
          <p:nvPr/>
        </p:nvSpPr>
        <p:spPr>
          <a:xfrm>
            <a:off x="-13855" y="0"/>
            <a:ext cx="12205855" cy="6858000"/>
          </a:xfrm>
          <a:prstGeom prst="bevel">
            <a:avLst>
              <a:gd name="adj" fmla="val 280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19799" y="200890"/>
            <a:ext cx="138545" cy="645621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6" y="200890"/>
            <a:ext cx="5828147" cy="6456219"/>
          </a:xfrm>
          <a:prstGeom prst="rect">
            <a:avLst/>
          </a:prstGeom>
        </p:spPr>
      </p:pic>
      <p:pic>
        <p:nvPicPr>
          <p:cNvPr id="3" name="Рисунок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652" y="257105"/>
            <a:ext cx="5800915" cy="6400003"/>
          </a:xfrm>
          <a:prstGeom prst="rect">
            <a:avLst/>
          </a:prstGeom>
        </p:spPr>
      </p:pic>
      <p:pic>
        <p:nvPicPr>
          <p:cNvPr id="4" name="Рисунок 3">
            <a:hlinkClick r:id="" action="ppaction://hlinkshowjump?jump=endshow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349" y="257105"/>
            <a:ext cx="731583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262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32</Words>
  <Application>Microsoft Office PowerPoint</Application>
  <PresentationFormat>Широкоэкранный</PresentationFormat>
  <Paragraphs>13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</cp:revision>
  <dcterms:created xsi:type="dcterms:W3CDTF">2021-02-27T21:48:07Z</dcterms:created>
  <dcterms:modified xsi:type="dcterms:W3CDTF">2021-02-27T23:15:48Z</dcterms:modified>
</cp:coreProperties>
</file>