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Мастер-класс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«Гитара»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Гитара готова</a:t>
            </a:r>
            <a:endParaRPr lang="ru-RU" dirty="0"/>
          </a:p>
        </p:txBody>
      </p:sp>
      <p:pic>
        <p:nvPicPr>
          <p:cNvPr id="4" name="Содержимое 3" descr="C:\Users\артем\AppData\Local\Microsoft\Windows\Temporary Internet Files\Content.Word\IMG-20201116-WA001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99073" y="1600200"/>
            <a:ext cx="2545854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Увидеть красоту предмета в незамысловатой поделке из картона: изгибы, струны из блестящих новогодних дождиков. Закрепить в речи детей определение бумаги «волшебная» в продолжении экспериментальной деятельности «Такая разная бумага».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Беседа о гитаре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Какой </a:t>
            </a:r>
            <a:r>
              <a:rPr lang="ru-RU" dirty="0" smtClean="0"/>
              <a:t>красивый </a:t>
            </a:r>
            <a:r>
              <a:rPr lang="ru-RU" dirty="0" smtClean="0"/>
              <a:t>инструмент - гитара. </a:t>
            </a:r>
            <a:r>
              <a:rPr lang="ru-RU" dirty="0" smtClean="0"/>
              <a:t>Он требует к себе бережного отношения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Классическая</a:t>
            </a:r>
            <a:r>
              <a:rPr lang="ru-RU" dirty="0" smtClean="0"/>
              <a:t> </a:t>
            </a:r>
            <a:r>
              <a:rPr lang="ru-RU" dirty="0" smtClean="0"/>
              <a:t>гитара</a:t>
            </a:r>
            <a:r>
              <a:rPr lang="ru-RU" dirty="0" smtClean="0"/>
              <a:t> </a:t>
            </a:r>
            <a:r>
              <a:rPr lang="ru-RU" dirty="0" smtClean="0"/>
              <a:t>-струнный</a:t>
            </a:r>
            <a:r>
              <a:rPr lang="ru-RU" dirty="0" smtClean="0"/>
              <a:t> </a:t>
            </a:r>
            <a:r>
              <a:rPr lang="ru-RU" dirty="0" smtClean="0"/>
              <a:t>инструмент,</a:t>
            </a:r>
            <a:r>
              <a:rPr lang="ru-RU" b="1" dirty="0" smtClean="0"/>
              <a:t> </a:t>
            </a:r>
            <a:r>
              <a:rPr lang="ru-RU" dirty="0" smtClean="0"/>
              <a:t>имеет</a:t>
            </a:r>
            <a:r>
              <a:rPr lang="ru-RU" b="1" dirty="0" smtClean="0"/>
              <a:t> </a:t>
            </a:r>
            <a:r>
              <a:rPr lang="ru-RU" dirty="0" smtClean="0"/>
              <a:t>форму</a:t>
            </a:r>
            <a:r>
              <a:rPr lang="ru-RU" b="1" dirty="0" smtClean="0"/>
              <a:t> </a:t>
            </a:r>
            <a:r>
              <a:rPr lang="ru-RU" dirty="0" smtClean="0"/>
              <a:t>груши. </a:t>
            </a:r>
            <a:r>
              <a:rPr lang="ru-RU" dirty="0" smtClean="0"/>
              <a:t>Струнный потому, что у него есть струны. </a:t>
            </a:r>
            <a:r>
              <a:rPr lang="ru-RU" i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Приготовьте материал для работы</a:t>
            </a:r>
            <a:endParaRPr lang="ru-RU" dirty="0"/>
          </a:p>
        </p:txBody>
      </p:sp>
      <p:pic>
        <p:nvPicPr>
          <p:cNvPr id="4" name="Содержимое 3" descr="C:\Users\артем\AppData\Local\Microsoft\Windows\Temporary Internet Files\Content.Word\IMG-20201116-WA000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76532" y="1600200"/>
            <a:ext cx="3390936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Нарисуйте </a:t>
            </a:r>
            <a:r>
              <a:rPr lang="ru-RU" dirty="0" smtClean="0"/>
              <a:t>шаблон для игрушечной гитары</a:t>
            </a:r>
            <a:r>
              <a:rPr lang="ru-RU" b="1" dirty="0" smtClean="0"/>
              <a:t> </a:t>
            </a:r>
            <a:r>
              <a:rPr lang="ru-RU" dirty="0" smtClean="0"/>
              <a:t>на</a:t>
            </a:r>
            <a:r>
              <a:rPr lang="ru-RU" b="1" dirty="0" smtClean="0"/>
              <a:t> </a:t>
            </a:r>
            <a:r>
              <a:rPr lang="ru-RU" dirty="0" smtClean="0"/>
              <a:t>бумаге.</a:t>
            </a:r>
            <a:endParaRPr lang="ru-RU" dirty="0"/>
          </a:p>
        </p:txBody>
      </p:sp>
      <p:pic>
        <p:nvPicPr>
          <p:cNvPr id="4" name="Содержимое 3" descr="C:\Users\артем\AppData\Local\Microsoft\Windows\Temporary Internet Files\Content.Word\IMG-20201116-WA001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76532" y="1600200"/>
            <a:ext cx="3390936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Вырежьте шаблоны</a:t>
            </a:r>
            <a:endParaRPr lang="ru-RU" dirty="0"/>
          </a:p>
        </p:txBody>
      </p:sp>
      <p:pic>
        <p:nvPicPr>
          <p:cNvPr id="4" name="Содержимое 3" descr="C:\Users\артем\AppData\Local\Microsoft\Windows\Temporary Internet Files\Content.Word\IMG-20201116-WA001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76532" y="1600200"/>
            <a:ext cx="3390936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Внутрь можно заполнить использованной бумагой</a:t>
            </a:r>
            <a:endParaRPr lang="ru-RU" dirty="0"/>
          </a:p>
        </p:txBody>
      </p:sp>
      <p:pic>
        <p:nvPicPr>
          <p:cNvPr id="4" name="Содержимое 3" descr="C:\Users\артем\AppData\Local\Microsoft\Windows\Temporary Internet Files\Content.Word\IMG-20201116-WA001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76532" y="1600200"/>
            <a:ext cx="3390936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артем\AppData\Local\Microsoft\Windows\Temporary Internet Files\Content.Word\IMG-20201116-WA001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51545" y="1600200"/>
            <a:ext cx="6040910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Раскрасьте</a:t>
            </a:r>
            <a:endParaRPr lang="ru-RU" dirty="0"/>
          </a:p>
        </p:txBody>
      </p:sp>
      <p:pic>
        <p:nvPicPr>
          <p:cNvPr id="4" name="Содержимое 3" descr="C:\Users\артем\AppData\Local\Microsoft\Windows\Temporary Internet Files\Content.Word\IMG-20201116-WA001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76532" y="1600200"/>
            <a:ext cx="3390936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71</Words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Мастер-класс</vt:lpstr>
      <vt:lpstr>Цели и задачи:</vt:lpstr>
      <vt:lpstr>Беседа о гитаре</vt:lpstr>
      <vt:lpstr>Приготовьте материал для работы</vt:lpstr>
      <vt:lpstr>Нарисуйте шаблон для игрушечной гитары на бумаге.</vt:lpstr>
      <vt:lpstr>Вырежьте шаблоны</vt:lpstr>
      <vt:lpstr>Внутрь можно заполнить использованной бумагой</vt:lpstr>
      <vt:lpstr>Слайд 8</vt:lpstr>
      <vt:lpstr>Раскрасьте</vt:lpstr>
      <vt:lpstr>Гитара готова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</dc:title>
  <dc:creator>Aisha Otemova</dc:creator>
  <cp:lastModifiedBy>Aisha Otemova</cp:lastModifiedBy>
  <cp:revision>5</cp:revision>
  <dcterms:created xsi:type="dcterms:W3CDTF">2020-12-17T06:06:06Z</dcterms:created>
  <dcterms:modified xsi:type="dcterms:W3CDTF">2020-12-17T06:35:49Z</dcterms:modified>
</cp:coreProperties>
</file>