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61" r:id="rId5"/>
    <p:sldId id="258" r:id="rId6"/>
    <p:sldId id="259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06-03-2020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06-03-2020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06-03-2020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06-03-2020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06-03-2020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06-03-2020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06-03-2020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06-03-2020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06-03-2020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06-03-2020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06-03-2020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06-03-2020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35" y="404664"/>
            <a:ext cx="59261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8695" y="1700808"/>
            <a:ext cx="65164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Серия картин Гербовой В.В.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«Купили щенка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5090505"/>
            <a:ext cx="6966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Воспитатель: </a:t>
            </a:r>
            <a:r>
              <a:rPr lang="ru-RU" sz="2400" b="1" dirty="0" err="1" smtClean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Сэротэтто</a:t>
            </a:r>
            <a:r>
              <a:rPr lang="ru-RU" sz="2400" b="1" dirty="0" smtClean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Людмила Ивановна</a:t>
            </a:r>
            <a:endParaRPr lang="ru-RU" sz="2400" b="1" dirty="0">
              <a:ln w="12700">
                <a:solidFill>
                  <a:srgbClr val="4E3B30">
                    <a:satMod val="155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4027" y="6025643"/>
            <a:ext cx="1501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с.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Сеяха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ЯНАО</a:t>
            </a:r>
            <a:endParaRPr lang="en-US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2020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 конспекту НОД по развитию речи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64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КОНСПЕКТЫ\1e9e0099d8863e9ad02bef9648f39c5f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65299" cy="577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1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ОНСПЕКТЫ\1e9e0099d8863e9ad02bef9648f39c5f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6" y="620688"/>
            <a:ext cx="858591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5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" y="1196752"/>
            <a:ext cx="3923692" cy="274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84" y="1196752"/>
            <a:ext cx="4090897" cy="274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8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ОНСПЕКТЫ\1e9e0099d8863e9ad02bef9648f39c5f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7064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4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ОНСПЕКТЫ\1e9e0099d8863e9ad02bef9648f39c5f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0910"/>
            <a:ext cx="8112477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7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ОНСПЕКТЫ\1e9e0099d8863e9ad02bef9648f39c5f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0" y="908720"/>
            <a:ext cx="39715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960440" cy="276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72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260648"/>
            <a:ext cx="39258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60648"/>
            <a:ext cx="39751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9624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9751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97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296416"/>
            <a:ext cx="2976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 </a:t>
            </a:r>
            <a:r>
              <a:rPr lang="en-US" dirty="0" smtClean="0"/>
              <a:t>kupili-schenka_ou16l.pptx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620688"/>
            <a:ext cx="47787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Источники использованной информации: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502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36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Yaroslav Yadne</dc:creator>
  <cp:lastModifiedBy>Yadne Yaroslav</cp:lastModifiedBy>
  <cp:revision>8</cp:revision>
  <dcterms:created xsi:type="dcterms:W3CDTF">2020-03-04T17:53:44Z</dcterms:created>
  <dcterms:modified xsi:type="dcterms:W3CDTF">2020-03-06T07:00:56Z</dcterms:modified>
</cp:coreProperties>
</file>